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0"/>
  </p:notesMasterIdLst>
  <p:sldIdLst>
    <p:sldId id="256" r:id="rId5"/>
    <p:sldId id="261" r:id="rId6"/>
    <p:sldId id="257" r:id="rId7"/>
    <p:sldId id="360" r:id="rId8"/>
    <p:sldId id="330" r:id="rId9"/>
    <p:sldId id="374" r:id="rId10"/>
    <p:sldId id="375" r:id="rId11"/>
    <p:sldId id="376" r:id="rId12"/>
    <p:sldId id="380" r:id="rId13"/>
    <p:sldId id="378" r:id="rId14"/>
    <p:sldId id="379" r:id="rId15"/>
    <p:sldId id="405" r:id="rId16"/>
    <p:sldId id="377" r:id="rId17"/>
    <p:sldId id="382" r:id="rId18"/>
    <p:sldId id="392" r:id="rId19"/>
    <p:sldId id="381" r:id="rId20"/>
    <p:sldId id="384" r:id="rId21"/>
    <p:sldId id="395" r:id="rId22"/>
    <p:sldId id="396" r:id="rId23"/>
    <p:sldId id="397" r:id="rId24"/>
    <p:sldId id="399" r:id="rId25"/>
    <p:sldId id="398" r:id="rId26"/>
    <p:sldId id="394" r:id="rId27"/>
    <p:sldId id="385" r:id="rId28"/>
    <p:sldId id="386" r:id="rId29"/>
    <p:sldId id="393" r:id="rId30"/>
    <p:sldId id="389" r:id="rId31"/>
    <p:sldId id="387" r:id="rId32"/>
    <p:sldId id="401" r:id="rId33"/>
    <p:sldId id="402" r:id="rId34"/>
    <p:sldId id="404" r:id="rId35"/>
    <p:sldId id="403" r:id="rId36"/>
    <p:sldId id="400" r:id="rId37"/>
    <p:sldId id="391" r:id="rId38"/>
    <p:sldId id="406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37EB57-5BD6-3A48-A5CE-8E180C4F2469}" v="158" dt="2024-06-18T11:45:01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0595" autoAdjust="0"/>
  </p:normalViewPr>
  <p:slideViewPr>
    <p:cSldViewPr snapToGrid="0">
      <p:cViewPr>
        <p:scale>
          <a:sx n="96" d="100"/>
          <a:sy n="96" d="100"/>
        </p:scale>
        <p:origin x="1056" y="1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tz Pascal HSLU T&amp;A" userId="b5fdb389-eda0-433b-919c-959ac8659c6d" providerId="ADAL" clId="{9A866E0B-8D80-4675-AFDF-1787228C04FD}"/>
    <pc:docChg chg="undo custSel addSld delSld modSld sldOrd modMainMaster">
      <pc:chgData name="Gitz Pascal HSLU T&amp;A" userId="b5fdb389-eda0-433b-919c-959ac8659c6d" providerId="ADAL" clId="{9A866E0B-8D80-4675-AFDF-1787228C04FD}" dt="2024-01-31T06:51:10.030" v="5973" actId="1076"/>
      <pc:docMkLst>
        <pc:docMk/>
      </pc:docMkLst>
      <pc:sldChg chg="modSp mod">
        <pc:chgData name="Gitz Pascal HSLU T&amp;A" userId="b5fdb389-eda0-433b-919c-959ac8659c6d" providerId="ADAL" clId="{9A866E0B-8D80-4675-AFDF-1787228C04FD}" dt="2024-01-30T06:44:08.528" v="5408" actId="113"/>
        <pc:sldMkLst>
          <pc:docMk/>
          <pc:sldMk cId="787092671" sldId="257"/>
        </pc:sldMkLst>
        <pc:spChg chg="mod">
          <ac:chgData name="Gitz Pascal HSLU T&amp;A" userId="b5fdb389-eda0-433b-919c-959ac8659c6d" providerId="ADAL" clId="{9A866E0B-8D80-4675-AFDF-1787228C04FD}" dt="2024-01-30T06:44:08.528" v="5408" actId="113"/>
          <ac:spMkLst>
            <pc:docMk/>
            <pc:sldMk cId="787092671" sldId="257"/>
            <ac:spMk id="3" creationId="{0F6EDCB3-EAB4-A20F-B628-B7D828D7E50B}"/>
          </ac:spMkLst>
        </pc:spChg>
        <pc:spChg chg="mod">
          <ac:chgData name="Gitz Pascal HSLU T&amp;A" userId="b5fdb389-eda0-433b-919c-959ac8659c6d" providerId="ADAL" clId="{9A866E0B-8D80-4675-AFDF-1787228C04FD}" dt="2024-01-28T16:01:07.399" v="112" actId="20577"/>
          <ac:spMkLst>
            <pc:docMk/>
            <pc:sldMk cId="787092671" sldId="257"/>
            <ac:spMk id="6" creationId="{03831EF7-4831-5C9C-B633-856C2D1E9532}"/>
          </ac:spMkLst>
        </pc:spChg>
      </pc:sldChg>
      <pc:sldChg chg="modSp mod modNotesTx">
        <pc:chgData name="Gitz Pascal HSLU T&amp;A" userId="b5fdb389-eda0-433b-919c-959ac8659c6d" providerId="ADAL" clId="{9A866E0B-8D80-4675-AFDF-1787228C04FD}" dt="2024-01-30T07:50:10.009" v="5605" actId="20577"/>
        <pc:sldMkLst>
          <pc:docMk/>
          <pc:sldMk cId="1102987871" sldId="259"/>
        </pc:sldMkLst>
        <pc:spChg chg="mod">
          <ac:chgData name="Gitz Pascal HSLU T&amp;A" userId="b5fdb389-eda0-433b-919c-959ac8659c6d" providerId="ADAL" clId="{9A866E0B-8D80-4675-AFDF-1787228C04FD}" dt="2024-01-30T07:50:10.009" v="5605" actId="20577"/>
          <ac:spMkLst>
            <pc:docMk/>
            <pc:sldMk cId="1102987871" sldId="259"/>
            <ac:spMk id="3" creationId="{EB7BC8D4-D45D-DCB7-2155-0DC688C0FABB}"/>
          </ac:spMkLst>
        </pc:spChg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971422871" sldId="260"/>
        </pc:sldMkLst>
      </pc:sldChg>
      <pc:sldChg chg="modSp mod">
        <pc:chgData name="Gitz Pascal HSLU T&amp;A" userId="b5fdb389-eda0-433b-919c-959ac8659c6d" providerId="ADAL" clId="{9A866E0B-8D80-4675-AFDF-1787228C04FD}" dt="2024-01-30T07:33:20.018" v="5589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9A866E0B-8D80-4675-AFDF-1787228C04FD}" dt="2024-01-30T07:33:20.018" v="5589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ord modNotesTx">
        <pc:chgData name="Gitz Pascal HSLU T&amp;A" userId="b5fdb389-eda0-433b-919c-959ac8659c6d" providerId="ADAL" clId="{9A866E0B-8D80-4675-AFDF-1787228C04FD}" dt="2024-01-29T15:07:02.005" v="5403"/>
        <pc:sldMkLst>
          <pc:docMk/>
          <pc:sldMk cId="3144544325" sldId="281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4004028964" sldId="282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1486972461" sldId="283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786335489" sldId="284"/>
        </pc:sldMkLst>
      </pc:sldChg>
      <pc:sldChg chg="addSp delSp modSp mod ord modNotesTx">
        <pc:chgData name="Gitz Pascal HSLU T&amp;A" userId="b5fdb389-eda0-433b-919c-959ac8659c6d" providerId="ADAL" clId="{9A866E0B-8D80-4675-AFDF-1787228C04FD}" dt="2024-01-30T07:37:09.554" v="5592" actId="478"/>
        <pc:sldMkLst>
          <pc:docMk/>
          <pc:sldMk cId="738807816" sldId="285"/>
        </pc:sldMkLst>
        <pc:picChg chg="mod">
          <ac:chgData name="Gitz Pascal HSLU T&amp;A" userId="b5fdb389-eda0-433b-919c-959ac8659c6d" providerId="ADAL" clId="{9A866E0B-8D80-4675-AFDF-1787228C04FD}" dt="2024-01-30T07:37:07.310" v="5591" actId="14826"/>
          <ac:picMkLst>
            <pc:docMk/>
            <pc:sldMk cId="738807816" sldId="285"/>
            <ac:picMk id="3" creationId="{96778393-8591-79E1-A52B-A26322670353}"/>
          </ac:picMkLst>
        </pc:picChg>
        <pc:picChg chg="add del mod">
          <ac:chgData name="Gitz Pascal HSLU T&amp;A" userId="b5fdb389-eda0-433b-919c-959ac8659c6d" providerId="ADAL" clId="{9A866E0B-8D80-4675-AFDF-1787228C04FD}" dt="2024-01-30T07:37:09.554" v="5592" actId="478"/>
          <ac:picMkLst>
            <pc:docMk/>
            <pc:sldMk cId="738807816" sldId="285"/>
            <ac:picMk id="8" creationId="{7A75A625-2B7A-C140-9D43-79FC0D9D3A97}"/>
          </ac:picMkLst>
        </pc:picChg>
      </pc:sldChg>
      <pc:sldChg chg="modNotesTx">
        <pc:chgData name="Gitz Pascal HSLU T&amp;A" userId="b5fdb389-eda0-433b-919c-959ac8659c6d" providerId="ADAL" clId="{9A866E0B-8D80-4675-AFDF-1787228C04FD}" dt="2024-01-29T14:38:57.438" v="4195" actId="20577"/>
        <pc:sldMkLst>
          <pc:docMk/>
          <pc:sldMk cId="161446243" sldId="286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203552528" sldId="287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834057300" sldId="288"/>
        </pc:sldMkLst>
      </pc:sldChg>
      <pc:sldChg chg="addSp delSp modSp del mod modNotesTx">
        <pc:chgData name="Gitz Pascal HSLU T&amp;A" userId="b5fdb389-eda0-433b-919c-959ac8659c6d" providerId="ADAL" clId="{9A866E0B-8D80-4675-AFDF-1787228C04FD}" dt="2024-01-31T06:43:01.884" v="5730" actId="47"/>
        <pc:sldMkLst>
          <pc:docMk/>
          <pc:sldMk cId="3737886563" sldId="289"/>
        </pc:sldMkLst>
        <pc:spChg chg="add mod">
          <ac:chgData name="Gitz Pascal HSLU T&amp;A" userId="b5fdb389-eda0-433b-919c-959ac8659c6d" providerId="ADAL" clId="{9A866E0B-8D80-4675-AFDF-1787228C04FD}" dt="2024-01-31T06:40:03.620" v="5624"/>
          <ac:spMkLst>
            <pc:docMk/>
            <pc:sldMk cId="3737886563" sldId="289"/>
            <ac:spMk id="6" creationId="{484DA8BC-840D-89F2-4F6C-59058BF295F7}"/>
          </ac:spMkLst>
        </pc:spChg>
        <pc:spChg chg="add del mod">
          <ac:chgData name="Gitz Pascal HSLU T&amp;A" userId="b5fdb389-eda0-433b-919c-959ac8659c6d" providerId="ADAL" clId="{9A866E0B-8D80-4675-AFDF-1787228C04FD}" dt="2024-01-31T06:40:26.210" v="5627" actId="478"/>
          <ac:spMkLst>
            <pc:docMk/>
            <pc:sldMk cId="3737886563" sldId="289"/>
            <ac:spMk id="8" creationId="{1023F820-B38E-D90B-DF75-0BD3A91388B4}"/>
          </ac:spMkLst>
        </pc:spChg>
        <pc:spChg chg="mod">
          <ac:chgData name="Gitz Pascal HSLU T&amp;A" userId="b5fdb389-eda0-433b-919c-959ac8659c6d" providerId="ADAL" clId="{9A866E0B-8D80-4675-AFDF-1787228C04FD}" dt="2024-01-31T06:41:23.776" v="5685" actId="20577"/>
          <ac:spMkLst>
            <pc:docMk/>
            <pc:sldMk cId="3737886563" sldId="289"/>
            <ac:spMk id="9" creationId="{484DA8BC-840D-89F2-4F6C-59058BF295F7}"/>
          </ac:spMkLst>
        </pc:spChg>
        <pc:spChg chg="add mod">
          <ac:chgData name="Gitz Pascal HSLU T&amp;A" userId="b5fdb389-eda0-433b-919c-959ac8659c6d" providerId="ADAL" clId="{9A866E0B-8D80-4675-AFDF-1787228C04FD}" dt="2024-01-31T06:40:27.514" v="5628"/>
          <ac:spMkLst>
            <pc:docMk/>
            <pc:sldMk cId="3737886563" sldId="289"/>
            <ac:spMk id="10" creationId="{4B2B3BA9-0216-D462-6BE7-338946EAC080}"/>
          </ac:spMkLst>
        </pc:spChg>
        <pc:spChg chg="add mod">
          <ac:chgData name="Gitz Pascal HSLU T&amp;A" userId="b5fdb389-eda0-433b-919c-959ac8659c6d" providerId="ADAL" clId="{9A866E0B-8D80-4675-AFDF-1787228C04FD}" dt="2024-01-31T06:42:27.170" v="5689"/>
          <ac:spMkLst>
            <pc:docMk/>
            <pc:sldMk cId="3737886563" sldId="289"/>
            <ac:spMk id="12" creationId="{AF4B84D7-18B9-E510-E983-8E5BDCE66DA5}"/>
          </ac:spMkLst>
        </pc:spChg>
        <pc:picChg chg="add del mod">
          <ac:chgData name="Gitz Pascal HSLU T&amp;A" userId="b5fdb389-eda0-433b-919c-959ac8659c6d" providerId="ADAL" clId="{9A866E0B-8D80-4675-AFDF-1787228C04FD}" dt="2024-01-31T06:42:36.909" v="5691" actId="21"/>
          <ac:picMkLst>
            <pc:docMk/>
            <pc:sldMk cId="3737886563" sldId="289"/>
            <ac:picMk id="4" creationId="{A353D6FB-2C70-8AEC-8042-07E5DF6E8DB4}"/>
          </ac:picMkLst>
        </pc:picChg>
        <pc:picChg chg="del mod">
          <ac:chgData name="Gitz Pascal HSLU T&amp;A" userId="b5fdb389-eda0-433b-919c-959ac8659c6d" providerId="ADAL" clId="{9A866E0B-8D80-4675-AFDF-1787228C04FD}" dt="2024-01-31T06:42:42.936" v="5694" actId="21"/>
          <ac:picMkLst>
            <pc:docMk/>
            <pc:sldMk cId="3737886563" sldId="289"/>
            <ac:picMk id="7" creationId="{7E353F9B-CDE5-AB03-3EA0-6C83088F9880}"/>
          </ac:picMkLst>
        </pc:picChg>
        <pc:picChg chg="add del mod">
          <ac:chgData name="Gitz Pascal HSLU T&amp;A" userId="b5fdb389-eda0-433b-919c-959ac8659c6d" providerId="ADAL" clId="{9A866E0B-8D80-4675-AFDF-1787228C04FD}" dt="2024-01-31T06:40:46.435" v="5651" actId="478"/>
          <ac:picMkLst>
            <pc:docMk/>
            <pc:sldMk cId="3737886563" sldId="289"/>
            <ac:picMk id="11" creationId="{952B42A2-7DC9-7163-AC67-8A297BD08513}"/>
          </ac:picMkLst>
        </pc:picChg>
      </pc:sldChg>
      <pc:sldChg chg="addSp delSp modSp del mod modNotesTx">
        <pc:chgData name="Gitz Pascal HSLU T&amp;A" userId="b5fdb389-eda0-433b-919c-959ac8659c6d" providerId="ADAL" clId="{9A866E0B-8D80-4675-AFDF-1787228C04FD}" dt="2024-01-31T06:43:03.139" v="5731" actId="47"/>
        <pc:sldMkLst>
          <pc:docMk/>
          <pc:sldMk cId="3620381092" sldId="290"/>
        </pc:sldMkLst>
        <pc:spChg chg="add del">
          <ac:chgData name="Gitz Pascal HSLU T&amp;A" userId="b5fdb389-eda0-433b-919c-959ac8659c6d" providerId="ADAL" clId="{9A866E0B-8D80-4675-AFDF-1787228C04FD}" dt="2024-01-31T06:40:09.981" v="5625" actId="21"/>
          <ac:spMkLst>
            <pc:docMk/>
            <pc:sldMk cId="3620381092" sldId="290"/>
            <ac:spMk id="9" creationId="{484DA8BC-840D-89F2-4F6C-59058BF295F7}"/>
          </ac:spMkLst>
        </pc:spChg>
        <pc:picChg chg="del mod">
          <ac:chgData name="Gitz Pascal HSLU T&amp;A" userId="b5fdb389-eda0-433b-919c-959ac8659c6d" providerId="ADAL" clId="{9A866E0B-8D80-4675-AFDF-1787228C04FD}" dt="2024-01-31T06:39:41.909" v="5617" actId="21"/>
          <ac:picMkLst>
            <pc:docMk/>
            <pc:sldMk cId="3620381092" sldId="290"/>
            <ac:picMk id="4" creationId="{A353D6FB-2C70-8AEC-8042-07E5DF6E8DB4}"/>
          </ac:picMkLst>
        </pc:picChg>
      </pc:sldChg>
      <pc:sldChg chg="del modNotesTx">
        <pc:chgData name="Gitz Pascal HSLU T&amp;A" userId="b5fdb389-eda0-433b-919c-959ac8659c6d" providerId="ADAL" clId="{9A866E0B-8D80-4675-AFDF-1787228C04FD}" dt="2024-01-31T06:43:31.306" v="5766" actId="2696"/>
        <pc:sldMkLst>
          <pc:docMk/>
          <pc:sldMk cId="910396208" sldId="291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696799757" sldId="292"/>
        </pc:sldMkLst>
      </pc:sldChg>
      <pc:sldChg chg="del modNotesTx">
        <pc:chgData name="Gitz Pascal HSLU T&amp;A" userId="b5fdb389-eda0-433b-919c-959ac8659c6d" providerId="ADAL" clId="{9A866E0B-8D80-4675-AFDF-1787228C04FD}" dt="2024-01-31T06:43:53.442" v="5783" actId="2696"/>
        <pc:sldMkLst>
          <pc:docMk/>
          <pc:sldMk cId="1323320067" sldId="293"/>
        </pc:sldMkLst>
      </pc:sldChg>
      <pc:sldChg chg="del modNotesTx">
        <pc:chgData name="Gitz Pascal HSLU T&amp;A" userId="b5fdb389-eda0-433b-919c-959ac8659c6d" providerId="ADAL" clId="{9A866E0B-8D80-4675-AFDF-1787228C04FD}" dt="2024-01-31T06:44:16.571" v="5817" actId="2696"/>
        <pc:sldMkLst>
          <pc:docMk/>
          <pc:sldMk cId="541758610" sldId="294"/>
        </pc:sldMkLst>
      </pc:sldChg>
      <pc:sldChg chg="del modNotesTx">
        <pc:chgData name="Gitz Pascal HSLU T&amp;A" userId="b5fdb389-eda0-433b-919c-959ac8659c6d" providerId="ADAL" clId="{9A866E0B-8D80-4675-AFDF-1787228C04FD}" dt="2024-01-31T06:44:46.010" v="5841" actId="2696"/>
        <pc:sldMkLst>
          <pc:docMk/>
          <pc:sldMk cId="14940711" sldId="295"/>
        </pc:sldMkLst>
      </pc:sldChg>
      <pc:sldChg chg="del modNotesTx">
        <pc:chgData name="Gitz Pascal HSLU T&amp;A" userId="b5fdb389-eda0-433b-919c-959ac8659c6d" providerId="ADAL" clId="{9A866E0B-8D80-4675-AFDF-1787228C04FD}" dt="2024-01-31T06:45:16.936" v="5847" actId="2696"/>
        <pc:sldMkLst>
          <pc:docMk/>
          <pc:sldMk cId="1494119692" sldId="297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31227902" sldId="298"/>
        </pc:sldMkLst>
      </pc:sldChg>
      <pc:sldChg chg="modSp del mod modNotesTx">
        <pc:chgData name="Gitz Pascal HSLU T&amp;A" userId="b5fdb389-eda0-433b-919c-959ac8659c6d" providerId="ADAL" clId="{9A866E0B-8D80-4675-AFDF-1787228C04FD}" dt="2024-01-31T06:46:48.414" v="5883" actId="2696"/>
        <pc:sldMkLst>
          <pc:docMk/>
          <pc:sldMk cId="1013628055" sldId="300"/>
        </pc:sldMkLst>
        <pc:spChg chg="mod">
          <ac:chgData name="Gitz Pascal HSLU T&amp;A" userId="b5fdb389-eda0-433b-919c-959ac8659c6d" providerId="ADAL" clId="{9A866E0B-8D80-4675-AFDF-1787228C04FD}" dt="2024-01-30T07:03:21.697" v="5436" actId="20577"/>
          <ac:spMkLst>
            <pc:docMk/>
            <pc:sldMk cId="1013628055" sldId="300"/>
            <ac:spMk id="11" creationId="{ECB7DDEA-7FF0-0BDE-6F83-788BAC455EE1}"/>
          </ac:spMkLst>
        </pc:spChg>
      </pc:sldChg>
      <pc:sldChg chg="addSp modSp del mod">
        <pc:chgData name="Gitz Pascal HSLU T&amp;A" userId="b5fdb389-eda0-433b-919c-959ac8659c6d" providerId="ADAL" clId="{9A866E0B-8D80-4675-AFDF-1787228C04FD}" dt="2024-01-31T06:47:24.978" v="5899" actId="2696"/>
        <pc:sldMkLst>
          <pc:docMk/>
          <pc:sldMk cId="593897314" sldId="301"/>
        </pc:sldMkLst>
        <pc:spChg chg="add mod">
          <ac:chgData name="Gitz Pascal HSLU T&amp;A" userId="b5fdb389-eda0-433b-919c-959ac8659c6d" providerId="ADAL" clId="{9A866E0B-8D80-4675-AFDF-1787228C04FD}" dt="2024-01-30T07:07:26.719" v="5570" actId="1037"/>
          <ac:spMkLst>
            <pc:docMk/>
            <pc:sldMk cId="593897314" sldId="301"/>
            <ac:spMk id="3" creationId="{D37B5354-E603-D8D8-286A-AD9CFB1B4A94}"/>
          </ac:spMkLst>
        </pc:spChg>
        <pc:spChg chg="add mod">
          <ac:chgData name="Gitz Pascal HSLU T&amp;A" userId="b5fdb389-eda0-433b-919c-959ac8659c6d" providerId="ADAL" clId="{9A866E0B-8D80-4675-AFDF-1787228C04FD}" dt="2024-01-30T07:07:31.487" v="5572" actId="1037"/>
          <ac:spMkLst>
            <pc:docMk/>
            <pc:sldMk cId="593897314" sldId="301"/>
            <ac:spMk id="5" creationId="{2EB6311B-C0B1-DFCA-B024-2C2E78CA0434}"/>
          </ac:spMkLst>
        </pc:spChg>
        <pc:spChg chg="mod">
          <ac:chgData name="Gitz Pascal HSLU T&amp;A" userId="b5fdb389-eda0-433b-919c-959ac8659c6d" providerId="ADAL" clId="{9A866E0B-8D80-4675-AFDF-1787228C04FD}" dt="2024-01-30T07:03:36.639" v="5440" actId="113"/>
          <ac:spMkLst>
            <pc:docMk/>
            <pc:sldMk cId="593897314" sldId="301"/>
            <ac:spMk id="11" creationId="{ECB7DDEA-7FF0-0BDE-6F83-788BAC455EE1}"/>
          </ac:spMkLst>
        </pc:spChg>
      </pc:sldChg>
      <pc:sldChg chg="del">
        <pc:chgData name="Gitz Pascal HSLU T&amp;A" userId="b5fdb389-eda0-433b-919c-959ac8659c6d" providerId="ADAL" clId="{9A866E0B-8D80-4675-AFDF-1787228C04FD}" dt="2024-01-31T06:48:15.011" v="5956" actId="2696"/>
        <pc:sldMkLst>
          <pc:docMk/>
          <pc:sldMk cId="4138563646" sldId="302"/>
        </pc:sldMkLst>
      </pc:sldChg>
      <pc:sldChg chg="del">
        <pc:chgData name="Gitz Pascal HSLU T&amp;A" userId="b5fdb389-eda0-433b-919c-959ac8659c6d" providerId="ADAL" clId="{9A866E0B-8D80-4675-AFDF-1787228C04FD}" dt="2024-01-30T08:47:23.262" v="5606" actId="47"/>
        <pc:sldMkLst>
          <pc:docMk/>
          <pc:sldMk cId="2254930220" sldId="303"/>
        </pc:sldMkLst>
      </pc:sldChg>
      <pc:sldChg chg="del">
        <pc:chgData name="Gitz Pascal HSLU T&amp;A" userId="b5fdb389-eda0-433b-919c-959ac8659c6d" providerId="ADAL" clId="{9A866E0B-8D80-4675-AFDF-1787228C04FD}" dt="2024-01-30T08:47:25.184" v="5607" actId="47"/>
        <pc:sldMkLst>
          <pc:docMk/>
          <pc:sldMk cId="3920999076" sldId="304"/>
        </pc:sldMkLst>
      </pc:sldChg>
      <pc:sldChg chg="del">
        <pc:chgData name="Gitz Pascal HSLU T&amp;A" userId="b5fdb389-eda0-433b-919c-959ac8659c6d" providerId="ADAL" clId="{9A866E0B-8D80-4675-AFDF-1787228C04FD}" dt="2024-01-30T07:33:15.940" v="5573" actId="47"/>
        <pc:sldMkLst>
          <pc:docMk/>
          <pc:sldMk cId="2691505561" sldId="305"/>
        </pc:sldMkLst>
      </pc:sldChg>
      <pc:sldChg chg="del">
        <pc:chgData name="Gitz Pascal HSLU T&amp;A" userId="b5fdb389-eda0-433b-919c-959ac8659c6d" providerId="ADAL" clId="{9A866E0B-8D80-4675-AFDF-1787228C04FD}" dt="2024-01-28T15:57:30.687" v="91" actId="47"/>
        <pc:sldMkLst>
          <pc:docMk/>
          <pc:sldMk cId="2810224064" sldId="306"/>
        </pc:sldMkLst>
      </pc:sldChg>
      <pc:sldChg chg="del">
        <pc:chgData name="Gitz Pascal HSLU T&amp;A" userId="b5fdb389-eda0-433b-919c-959ac8659c6d" providerId="ADAL" clId="{9A866E0B-8D80-4675-AFDF-1787228C04FD}" dt="2024-01-31T06:48:28.808" v="5960" actId="2696"/>
        <pc:sldMkLst>
          <pc:docMk/>
          <pc:sldMk cId="1107874131" sldId="307"/>
        </pc:sldMkLst>
      </pc:sldChg>
      <pc:sldChg chg="del">
        <pc:chgData name="Gitz Pascal HSLU T&amp;A" userId="b5fdb389-eda0-433b-919c-959ac8659c6d" providerId="ADAL" clId="{9A866E0B-8D80-4675-AFDF-1787228C04FD}" dt="2024-01-30T08:47:29.365" v="5608" actId="47"/>
        <pc:sldMkLst>
          <pc:docMk/>
          <pc:sldMk cId="2731526854" sldId="308"/>
        </pc:sldMkLst>
      </pc:sldChg>
      <pc:sldChg chg="modSp mod">
        <pc:chgData name="Gitz Pascal HSLU T&amp;A" userId="b5fdb389-eda0-433b-919c-959ac8659c6d" providerId="ADAL" clId="{9A866E0B-8D80-4675-AFDF-1787228C04FD}" dt="2024-01-31T06:48:40.094" v="5962" actId="5793"/>
        <pc:sldMkLst>
          <pc:docMk/>
          <pc:sldMk cId="3749950277" sldId="309"/>
        </pc:sldMkLst>
        <pc:spChg chg="mod">
          <ac:chgData name="Gitz Pascal HSLU T&amp;A" userId="b5fdb389-eda0-433b-919c-959ac8659c6d" providerId="ADAL" clId="{9A866E0B-8D80-4675-AFDF-1787228C04FD}" dt="2024-01-31T06:48:40.094" v="5962" actId="5793"/>
          <ac:spMkLst>
            <pc:docMk/>
            <pc:sldMk cId="3749950277" sldId="309"/>
            <ac:spMk id="3" creationId="{968C7797-D7A7-1EA3-CE1A-2B47121984B7}"/>
          </ac:spMkLst>
        </pc:spChg>
      </pc:sldChg>
      <pc:sldChg chg="modSp new mod">
        <pc:chgData name="Gitz Pascal HSLU T&amp;A" userId="b5fdb389-eda0-433b-919c-959ac8659c6d" providerId="ADAL" clId="{9A866E0B-8D80-4675-AFDF-1787228C04FD}" dt="2024-01-28T16:23:16.046" v="185" actId="20577"/>
        <pc:sldMkLst>
          <pc:docMk/>
          <pc:sldMk cId="1872514890" sldId="310"/>
        </pc:sldMkLst>
        <pc:spChg chg="mod">
          <ac:chgData name="Gitz Pascal HSLU T&amp;A" userId="b5fdb389-eda0-433b-919c-959ac8659c6d" providerId="ADAL" clId="{9A866E0B-8D80-4675-AFDF-1787228C04FD}" dt="2024-01-28T16:23:05.987" v="138" actId="20577"/>
          <ac:spMkLst>
            <pc:docMk/>
            <pc:sldMk cId="1872514890" sldId="310"/>
            <ac:spMk id="2" creationId="{FDB92C7B-D78C-8385-A999-ED6FF2F76194}"/>
          </ac:spMkLst>
        </pc:spChg>
        <pc:spChg chg="mod">
          <ac:chgData name="Gitz Pascal HSLU T&amp;A" userId="b5fdb389-eda0-433b-919c-959ac8659c6d" providerId="ADAL" clId="{9A866E0B-8D80-4675-AFDF-1787228C04FD}" dt="2024-01-28T16:23:16.046" v="185" actId="20577"/>
          <ac:spMkLst>
            <pc:docMk/>
            <pc:sldMk cId="1872514890" sldId="310"/>
            <ac:spMk id="3" creationId="{D9454E15-769E-31F3-5754-4869E2E2005A}"/>
          </ac:spMkLst>
        </pc:spChg>
      </pc:sldChg>
      <pc:sldChg chg="modSp mod ord modNotesTx">
        <pc:chgData name="Gitz Pascal HSLU T&amp;A" userId="b5fdb389-eda0-433b-919c-959ac8659c6d" providerId="ADAL" clId="{9A866E0B-8D80-4675-AFDF-1787228C04FD}" dt="2024-01-30T06:47:45.032" v="5411" actId="14"/>
        <pc:sldMkLst>
          <pc:docMk/>
          <pc:sldMk cId="1872514890" sldId="311"/>
        </pc:sldMkLst>
        <pc:spChg chg="mod">
          <ac:chgData name="Gitz Pascal HSLU T&amp;A" userId="b5fdb389-eda0-433b-919c-959ac8659c6d" providerId="ADAL" clId="{9A866E0B-8D80-4675-AFDF-1787228C04FD}" dt="2024-01-30T06:47:45.032" v="5411" actId="14"/>
          <ac:spMkLst>
            <pc:docMk/>
            <pc:sldMk cId="1872514890" sldId="311"/>
            <ac:spMk id="3" creationId="{D9454E15-769E-31F3-5754-4869E2E2005A}"/>
          </ac:spMkLst>
        </pc:spChg>
      </pc:sldChg>
      <pc:sldChg chg="add">
        <pc:chgData name="Gitz Pascal HSLU T&amp;A" userId="b5fdb389-eda0-433b-919c-959ac8659c6d" providerId="ADAL" clId="{9A866E0B-8D80-4675-AFDF-1787228C04FD}" dt="2024-01-29T15:05:53.106" v="5400"/>
        <pc:sldMkLst>
          <pc:docMk/>
          <pc:sldMk cId="1184075675" sldId="312"/>
        </pc:sldMkLst>
      </pc:sldChg>
      <pc:sldChg chg="addSp delSp modSp add mod">
        <pc:chgData name="Gitz Pascal HSLU T&amp;A" userId="b5fdb389-eda0-433b-919c-959ac8659c6d" providerId="ADAL" clId="{9A866E0B-8D80-4675-AFDF-1787228C04FD}" dt="2024-01-31T06:51:10.030" v="5973" actId="1076"/>
        <pc:sldMkLst>
          <pc:docMk/>
          <pc:sldMk cId="14699436" sldId="313"/>
        </pc:sldMkLst>
        <pc:spChg chg="mod">
          <ac:chgData name="Gitz Pascal HSLU T&amp;A" userId="b5fdb389-eda0-433b-919c-959ac8659c6d" providerId="ADAL" clId="{9A866E0B-8D80-4675-AFDF-1787228C04FD}" dt="2024-01-31T06:51:05.420" v="5971" actId="20577"/>
          <ac:spMkLst>
            <pc:docMk/>
            <pc:sldMk cId="14699436" sldId="313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51:07.642" v="5972" actId="1076"/>
          <ac:picMkLst>
            <pc:docMk/>
            <pc:sldMk cId="14699436" sldId="313"/>
            <ac:picMk id="4" creationId="{A353D6FB-2C70-8AEC-8042-07E5DF6E8DB4}"/>
          </ac:picMkLst>
        </pc:picChg>
        <pc:picChg chg="del">
          <ac:chgData name="Gitz Pascal HSLU T&amp;A" userId="b5fdb389-eda0-433b-919c-959ac8659c6d" providerId="ADAL" clId="{9A866E0B-8D80-4675-AFDF-1787228C04FD}" dt="2024-01-31T06:42:40.568" v="5693" actId="478"/>
          <ac:picMkLst>
            <pc:docMk/>
            <pc:sldMk cId="14699436" sldId="313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9A866E0B-8D80-4675-AFDF-1787228C04FD}" dt="2024-01-31T06:51:10.030" v="5973" actId="1076"/>
          <ac:picMkLst>
            <pc:docMk/>
            <pc:sldMk cId="14699436" sldId="313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3:23.574" v="5765" actId="6549"/>
        <pc:sldMkLst>
          <pc:docMk/>
          <pc:sldMk cId="1172550719" sldId="314"/>
        </pc:sldMkLst>
        <pc:spChg chg="mod">
          <ac:chgData name="Gitz Pascal HSLU T&amp;A" userId="b5fdb389-eda0-433b-919c-959ac8659c6d" providerId="ADAL" clId="{9A866E0B-8D80-4675-AFDF-1787228C04FD}" dt="2024-01-31T06:43:23.574" v="5765" actId="6549"/>
          <ac:spMkLst>
            <pc:docMk/>
            <pc:sldMk cId="1172550719" sldId="314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9A866E0B-8D80-4675-AFDF-1787228C04FD}" dt="2024-01-31T06:43:20.016" v="5743" actId="478"/>
          <ac:picMkLst>
            <pc:docMk/>
            <pc:sldMk cId="1172550719" sldId="314"/>
            <ac:picMk id="4" creationId="{A353D6FB-2C70-8AEC-8042-07E5DF6E8DB4}"/>
          </ac:picMkLst>
        </pc:picChg>
        <pc:picChg chg="add mod">
          <ac:chgData name="Gitz Pascal HSLU T&amp;A" userId="b5fdb389-eda0-433b-919c-959ac8659c6d" providerId="ADAL" clId="{9A866E0B-8D80-4675-AFDF-1787228C04FD}" dt="2024-01-31T06:43:17.873" v="5742"/>
          <ac:picMkLst>
            <pc:docMk/>
            <pc:sldMk cId="1172550719" sldId="314"/>
            <ac:picMk id="6" creationId="{74B96F6E-4849-5F96-28E1-603F36A2879C}"/>
          </ac:picMkLst>
        </pc:picChg>
        <pc:picChg chg="del">
          <ac:chgData name="Gitz Pascal HSLU T&amp;A" userId="b5fdb389-eda0-433b-919c-959ac8659c6d" providerId="ADAL" clId="{9A866E0B-8D80-4675-AFDF-1787228C04FD}" dt="2024-01-31T06:43:20.717" v="5744" actId="478"/>
          <ac:picMkLst>
            <pc:docMk/>
            <pc:sldMk cId="1172550719" sldId="314"/>
            <ac:picMk id="7" creationId="{7E353F9B-CDE5-AB03-3EA0-6C83088F9880}"/>
          </ac:picMkLst>
        </pc:picChg>
        <pc:picChg chg="add mod">
          <ac:chgData name="Gitz Pascal HSLU T&amp;A" userId="b5fdb389-eda0-433b-919c-959ac8659c6d" providerId="ADAL" clId="{9A866E0B-8D80-4675-AFDF-1787228C04FD}" dt="2024-01-31T06:43:17.873" v="5742"/>
          <ac:picMkLst>
            <pc:docMk/>
            <pc:sldMk cId="1172550719" sldId="314"/>
            <ac:picMk id="8" creationId="{F776F4D1-1D22-779C-C82B-5F6CED54F95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3:49.622" v="5782" actId="478"/>
        <pc:sldMkLst>
          <pc:docMk/>
          <pc:sldMk cId="2646780855" sldId="315"/>
        </pc:sldMkLst>
        <pc:spChg chg="mod">
          <ac:chgData name="Gitz Pascal HSLU T&amp;A" userId="b5fdb389-eda0-433b-919c-959ac8659c6d" providerId="ADAL" clId="{9A866E0B-8D80-4675-AFDF-1787228C04FD}" dt="2024-01-31T06:43:40.902" v="5779" actId="20577"/>
          <ac:spMkLst>
            <pc:docMk/>
            <pc:sldMk cId="2646780855" sldId="315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4" creationId="{C2E9C25A-5997-01A4-58DD-47577F9A578E}"/>
          </ac:picMkLst>
        </pc:picChg>
        <pc:picChg chg="del">
          <ac:chgData name="Gitz Pascal HSLU T&amp;A" userId="b5fdb389-eda0-433b-919c-959ac8659c6d" providerId="ADAL" clId="{9A866E0B-8D80-4675-AFDF-1787228C04FD}" dt="2024-01-31T06:43:49.622" v="5782" actId="478"/>
          <ac:picMkLst>
            <pc:docMk/>
            <pc:sldMk cId="2646780855" sldId="315"/>
            <ac:picMk id="6" creationId="{74B96F6E-4849-5F96-28E1-603F36A2879C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7" creationId="{91E156ED-B41F-809A-54CD-D26C12D7EFD5}"/>
          </ac:picMkLst>
        </pc:picChg>
        <pc:picChg chg="del">
          <ac:chgData name="Gitz Pascal HSLU T&amp;A" userId="b5fdb389-eda0-433b-919c-959ac8659c6d" providerId="ADAL" clId="{9A866E0B-8D80-4675-AFDF-1787228C04FD}" dt="2024-01-31T06:43:48.987" v="5781" actId="478"/>
          <ac:picMkLst>
            <pc:docMk/>
            <pc:sldMk cId="2646780855" sldId="315"/>
            <ac:picMk id="8" creationId="{F776F4D1-1D22-779C-C82B-5F6CED54F95D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9" creationId="{EC429154-1585-F0BF-1865-D9844BD4AC81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10" creationId="{6E035549-C670-B9F8-20C8-BB2FA2011587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4:13.468" v="5816"/>
        <pc:sldMkLst>
          <pc:docMk/>
          <pc:sldMk cId="2517203586" sldId="316"/>
        </pc:sldMkLst>
        <pc:spChg chg="mod">
          <ac:chgData name="Gitz Pascal HSLU T&amp;A" userId="b5fdb389-eda0-433b-919c-959ac8659c6d" providerId="ADAL" clId="{9A866E0B-8D80-4675-AFDF-1787228C04FD}" dt="2024-01-31T06:44:06.302" v="5811" actId="20577"/>
          <ac:spMkLst>
            <pc:docMk/>
            <pc:sldMk cId="2517203586" sldId="316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9A866E0B-8D80-4675-AFDF-1787228C04FD}" dt="2024-01-31T06:44:08.460" v="5812" actId="478"/>
          <ac:picMkLst>
            <pc:docMk/>
            <pc:sldMk cId="2517203586" sldId="316"/>
            <ac:picMk id="4" creationId="{C2E9C25A-5997-01A4-58DD-47577F9A578E}"/>
          </ac:picMkLst>
        </pc:picChg>
        <pc:picChg chg="add mod">
          <ac:chgData name="Gitz Pascal HSLU T&amp;A" userId="b5fdb389-eda0-433b-919c-959ac8659c6d" providerId="ADAL" clId="{9A866E0B-8D80-4675-AFDF-1787228C04FD}" dt="2024-01-31T06:44:13.468" v="5816"/>
          <ac:picMkLst>
            <pc:docMk/>
            <pc:sldMk cId="2517203586" sldId="316"/>
            <ac:picMk id="6" creationId="{AF90B7CF-558E-8615-3057-44F3390C8E63}"/>
          </ac:picMkLst>
        </pc:picChg>
        <pc:picChg chg="del">
          <ac:chgData name="Gitz Pascal HSLU T&amp;A" userId="b5fdb389-eda0-433b-919c-959ac8659c6d" providerId="ADAL" clId="{9A866E0B-8D80-4675-AFDF-1787228C04FD}" dt="2024-01-31T06:44:08.888" v="5813" actId="478"/>
          <ac:picMkLst>
            <pc:docMk/>
            <pc:sldMk cId="2517203586" sldId="316"/>
            <ac:picMk id="7" creationId="{91E156ED-B41F-809A-54CD-D26C12D7EFD5}"/>
          </ac:picMkLst>
        </pc:picChg>
        <pc:picChg chg="del">
          <ac:chgData name="Gitz Pascal HSLU T&amp;A" userId="b5fdb389-eda0-433b-919c-959ac8659c6d" providerId="ADAL" clId="{9A866E0B-8D80-4675-AFDF-1787228C04FD}" dt="2024-01-31T06:44:09.477" v="5814" actId="478"/>
          <ac:picMkLst>
            <pc:docMk/>
            <pc:sldMk cId="2517203586" sldId="316"/>
            <ac:picMk id="9" creationId="{EC429154-1585-F0BF-1865-D9844BD4AC81}"/>
          </ac:picMkLst>
        </pc:picChg>
        <pc:picChg chg="del">
          <ac:chgData name="Gitz Pascal HSLU T&amp;A" userId="b5fdb389-eda0-433b-919c-959ac8659c6d" providerId="ADAL" clId="{9A866E0B-8D80-4675-AFDF-1787228C04FD}" dt="2024-01-31T06:44:10.040" v="5815" actId="478"/>
          <ac:picMkLst>
            <pc:docMk/>
            <pc:sldMk cId="2517203586" sldId="316"/>
            <ac:picMk id="10" creationId="{6E035549-C670-B9F8-20C8-BB2FA2011587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4:38.092" v="5840"/>
        <pc:sldMkLst>
          <pc:docMk/>
          <pc:sldMk cId="3391360471" sldId="317"/>
        </pc:sldMkLst>
        <pc:spChg chg="mod">
          <ac:chgData name="Gitz Pascal HSLU T&amp;A" userId="b5fdb389-eda0-433b-919c-959ac8659c6d" providerId="ADAL" clId="{9A866E0B-8D80-4675-AFDF-1787228C04FD}" dt="2024-01-31T06:44:27.106" v="5838" actId="20577"/>
          <ac:spMkLst>
            <pc:docMk/>
            <pc:sldMk cId="3391360471" sldId="317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4:38.092" v="5840"/>
          <ac:picMkLst>
            <pc:docMk/>
            <pc:sldMk cId="3391360471" sldId="317"/>
            <ac:picMk id="4" creationId="{D538486E-4903-9BD8-A231-4EADCC5ACF83}"/>
          </ac:picMkLst>
        </pc:picChg>
        <pc:picChg chg="del">
          <ac:chgData name="Gitz Pascal HSLU T&amp;A" userId="b5fdb389-eda0-433b-919c-959ac8659c6d" providerId="ADAL" clId="{9A866E0B-8D80-4675-AFDF-1787228C04FD}" dt="2024-01-31T06:44:37.605" v="5839" actId="478"/>
          <ac:picMkLst>
            <pc:docMk/>
            <pc:sldMk cId="3391360471" sldId="317"/>
            <ac:picMk id="6" creationId="{AF90B7CF-558E-8615-3057-44F3390C8E63}"/>
          </ac:picMkLst>
        </pc:picChg>
        <pc:picChg chg="add mod">
          <ac:chgData name="Gitz Pascal HSLU T&amp;A" userId="b5fdb389-eda0-433b-919c-959ac8659c6d" providerId="ADAL" clId="{9A866E0B-8D80-4675-AFDF-1787228C04FD}" dt="2024-01-31T06:44:38.092" v="5840"/>
          <ac:picMkLst>
            <pc:docMk/>
            <pc:sldMk cId="3391360471" sldId="317"/>
            <ac:picMk id="7" creationId="{3F26514B-E8B6-F3FE-F3ED-EE428FFE9F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5:04.727" v="5846"/>
        <pc:sldMkLst>
          <pc:docMk/>
          <pc:sldMk cId="2530393888" sldId="318"/>
        </pc:sldMkLst>
        <pc:picChg chg="del">
          <ac:chgData name="Gitz Pascal HSLU T&amp;A" userId="b5fdb389-eda0-433b-919c-959ac8659c6d" providerId="ADAL" clId="{9A866E0B-8D80-4675-AFDF-1787228C04FD}" dt="2024-01-31T06:45:03.928" v="5845" actId="478"/>
          <ac:picMkLst>
            <pc:docMk/>
            <pc:sldMk cId="2530393888" sldId="318"/>
            <ac:picMk id="4" creationId="{D538486E-4903-9BD8-A231-4EADCC5ACF83}"/>
          </ac:picMkLst>
        </pc:picChg>
        <pc:picChg chg="add mod">
          <ac:chgData name="Gitz Pascal HSLU T&amp;A" userId="b5fdb389-eda0-433b-919c-959ac8659c6d" providerId="ADAL" clId="{9A866E0B-8D80-4675-AFDF-1787228C04FD}" dt="2024-01-31T06:44:59.187" v="5843"/>
          <ac:picMkLst>
            <pc:docMk/>
            <pc:sldMk cId="2530393888" sldId="318"/>
            <ac:picMk id="6" creationId="{8FDF8D68-F66D-35FF-4AD6-BFA9CA4B859C}"/>
          </ac:picMkLst>
        </pc:picChg>
        <pc:picChg chg="del">
          <ac:chgData name="Gitz Pascal HSLU T&amp;A" userId="b5fdb389-eda0-433b-919c-959ac8659c6d" providerId="ADAL" clId="{9A866E0B-8D80-4675-AFDF-1787228C04FD}" dt="2024-01-31T06:45:03.531" v="5844" actId="478"/>
          <ac:picMkLst>
            <pc:docMk/>
            <pc:sldMk cId="2530393888" sldId="318"/>
            <ac:picMk id="7" creationId="{3F26514B-E8B6-F3FE-F3ED-EE428FFE9F65}"/>
          </ac:picMkLst>
        </pc:picChg>
        <pc:picChg chg="add mod">
          <ac:chgData name="Gitz Pascal HSLU T&amp;A" userId="b5fdb389-eda0-433b-919c-959ac8659c6d" providerId="ADAL" clId="{9A866E0B-8D80-4675-AFDF-1787228C04FD}" dt="2024-01-31T06:44:59.187" v="5843"/>
          <ac:picMkLst>
            <pc:docMk/>
            <pc:sldMk cId="2530393888" sldId="318"/>
            <ac:picMk id="8" creationId="{AF267B73-DF4E-51D6-8C9F-6450E272BD9C}"/>
          </ac:picMkLst>
        </pc:picChg>
        <pc:picChg chg="add mod">
          <ac:chgData name="Gitz Pascal HSLU T&amp;A" userId="b5fdb389-eda0-433b-919c-959ac8659c6d" providerId="ADAL" clId="{9A866E0B-8D80-4675-AFDF-1787228C04FD}" dt="2024-01-31T06:45:04.727" v="5846"/>
          <ac:picMkLst>
            <pc:docMk/>
            <pc:sldMk cId="2530393888" sldId="318"/>
            <ac:picMk id="9" creationId="{F8EB9FA7-5A51-1EB3-9263-29D9C4F07EEA}"/>
          </ac:picMkLst>
        </pc:picChg>
        <pc:picChg chg="add mod">
          <ac:chgData name="Gitz Pascal HSLU T&amp;A" userId="b5fdb389-eda0-433b-919c-959ac8659c6d" providerId="ADAL" clId="{9A866E0B-8D80-4675-AFDF-1787228C04FD}" dt="2024-01-31T06:45:04.727" v="5846"/>
          <ac:picMkLst>
            <pc:docMk/>
            <pc:sldMk cId="2530393888" sldId="318"/>
            <ac:picMk id="10" creationId="{6E4D7C09-465F-F2A6-C4BA-70A432F542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6:42.146" v="5882" actId="20577"/>
        <pc:sldMkLst>
          <pc:docMk/>
          <pc:sldMk cId="3881769169" sldId="319"/>
        </pc:sldMkLst>
        <pc:spChg chg="mod">
          <ac:chgData name="Gitz Pascal HSLU T&amp;A" userId="b5fdb389-eda0-433b-919c-959ac8659c6d" providerId="ADAL" clId="{9A866E0B-8D80-4675-AFDF-1787228C04FD}" dt="2024-01-31T06:46:42.146" v="5882" actId="20577"/>
          <ac:spMkLst>
            <pc:docMk/>
            <pc:sldMk cId="3881769169" sldId="319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6:27.051" v="5851"/>
          <ac:picMkLst>
            <pc:docMk/>
            <pc:sldMk cId="3881769169" sldId="319"/>
            <ac:picMk id="4" creationId="{EE690858-4D06-A547-D8BB-73C7600D7925}"/>
          </ac:picMkLst>
        </pc:picChg>
        <pc:picChg chg="add mod">
          <ac:chgData name="Gitz Pascal HSLU T&amp;A" userId="b5fdb389-eda0-433b-919c-959ac8659c6d" providerId="ADAL" clId="{9A866E0B-8D80-4675-AFDF-1787228C04FD}" dt="2024-01-31T06:46:27.051" v="5851"/>
          <ac:picMkLst>
            <pc:docMk/>
            <pc:sldMk cId="3881769169" sldId="319"/>
            <ac:picMk id="6" creationId="{28F58B6A-FFA5-DD09-41B4-90539B58A486}"/>
          </ac:picMkLst>
        </pc:picChg>
        <pc:picChg chg="del">
          <ac:chgData name="Gitz Pascal HSLU T&amp;A" userId="b5fdb389-eda0-433b-919c-959ac8659c6d" providerId="ADAL" clId="{9A866E0B-8D80-4675-AFDF-1787228C04FD}" dt="2024-01-31T06:46:25.541" v="5850" actId="478"/>
          <ac:picMkLst>
            <pc:docMk/>
            <pc:sldMk cId="3881769169" sldId="319"/>
            <ac:picMk id="9" creationId="{F8EB9FA7-5A51-1EB3-9263-29D9C4F07EEA}"/>
          </ac:picMkLst>
        </pc:picChg>
        <pc:picChg chg="del">
          <ac:chgData name="Gitz Pascal HSLU T&amp;A" userId="b5fdb389-eda0-433b-919c-959ac8659c6d" providerId="ADAL" clId="{9A866E0B-8D80-4675-AFDF-1787228C04FD}" dt="2024-01-31T06:46:25.093" v="5849" actId="478"/>
          <ac:picMkLst>
            <pc:docMk/>
            <pc:sldMk cId="3881769169" sldId="319"/>
            <ac:picMk id="10" creationId="{6E4D7C09-465F-F2A6-C4BA-70A432F542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7:22.439" v="5898"/>
        <pc:sldMkLst>
          <pc:docMk/>
          <pc:sldMk cId="2882459616" sldId="320"/>
        </pc:sldMkLst>
        <pc:spChg chg="mod">
          <ac:chgData name="Gitz Pascal HSLU T&amp;A" userId="b5fdb389-eda0-433b-919c-959ac8659c6d" providerId="ADAL" clId="{9A866E0B-8D80-4675-AFDF-1787228C04FD}" dt="2024-01-31T06:47:03.161" v="5894" actId="113"/>
          <ac:spMkLst>
            <pc:docMk/>
            <pc:sldMk cId="2882459616" sldId="320"/>
            <ac:spMk id="3" creationId="{EB7BC8D4-D45D-DCB7-2155-0DC688C0FABB}"/>
          </ac:spMkLst>
        </pc:spChg>
        <pc:spChg chg="add mod">
          <ac:chgData name="Gitz Pascal HSLU T&amp;A" userId="b5fdb389-eda0-433b-919c-959ac8659c6d" providerId="ADAL" clId="{9A866E0B-8D80-4675-AFDF-1787228C04FD}" dt="2024-01-31T06:47:22.439" v="5898"/>
          <ac:spMkLst>
            <pc:docMk/>
            <pc:sldMk cId="2882459616" sldId="320"/>
            <ac:spMk id="9" creationId="{1F5E380E-37DF-A68D-CF22-66B477E41069}"/>
          </ac:spMkLst>
        </pc:spChg>
        <pc:spChg chg="add mod">
          <ac:chgData name="Gitz Pascal HSLU T&amp;A" userId="b5fdb389-eda0-433b-919c-959ac8659c6d" providerId="ADAL" clId="{9A866E0B-8D80-4675-AFDF-1787228C04FD}" dt="2024-01-31T06:47:22.439" v="5898"/>
          <ac:spMkLst>
            <pc:docMk/>
            <pc:sldMk cId="2882459616" sldId="320"/>
            <ac:spMk id="10" creationId="{1AAE8814-F99B-4828-0F29-E5A37A739A50}"/>
          </ac:spMkLst>
        </pc:spChg>
        <pc:picChg chg="del">
          <ac:chgData name="Gitz Pascal HSLU T&amp;A" userId="b5fdb389-eda0-433b-919c-959ac8659c6d" providerId="ADAL" clId="{9A866E0B-8D80-4675-AFDF-1787228C04FD}" dt="2024-01-31T06:47:16.308" v="5896" actId="478"/>
          <ac:picMkLst>
            <pc:docMk/>
            <pc:sldMk cId="2882459616" sldId="320"/>
            <ac:picMk id="4" creationId="{EE690858-4D06-A547-D8BB-73C7600D7925}"/>
          </ac:picMkLst>
        </pc:picChg>
        <pc:picChg chg="del">
          <ac:chgData name="Gitz Pascal HSLU T&amp;A" userId="b5fdb389-eda0-433b-919c-959ac8659c6d" providerId="ADAL" clId="{9A866E0B-8D80-4675-AFDF-1787228C04FD}" dt="2024-01-31T06:47:15.724" v="5895" actId="478"/>
          <ac:picMkLst>
            <pc:docMk/>
            <pc:sldMk cId="2882459616" sldId="320"/>
            <ac:picMk id="6" creationId="{28F58B6A-FFA5-DD09-41B4-90539B58A486}"/>
          </ac:picMkLst>
        </pc:picChg>
        <pc:picChg chg="add mod">
          <ac:chgData name="Gitz Pascal HSLU T&amp;A" userId="b5fdb389-eda0-433b-919c-959ac8659c6d" providerId="ADAL" clId="{9A866E0B-8D80-4675-AFDF-1787228C04FD}" dt="2024-01-31T06:47:17.208" v="5897"/>
          <ac:picMkLst>
            <pc:docMk/>
            <pc:sldMk cId="2882459616" sldId="320"/>
            <ac:picMk id="7" creationId="{6842B254-9036-C752-BD6A-7B62F7B6AA22}"/>
          </ac:picMkLst>
        </pc:picChg>
        <pc:picChg chg="add mod">
          <ac:chgData name="Gitz Pascal HSLU T&amp;A" userId="b5fdb389-eda0-433b-919c-959ac8659c6d" providerId="ADAL" clId="{9A866E0B-8D80-4675-AFDF-1787228C04FD}" dt="2024-01-31T06:47:17.208" v="5897"/>
          <ac:picMkLst>
            <pc:docMk/>
            <pc:sldMk cId="2882459616" sldId="320"/>
            <ac:picMk id="8" creationId="{2790B9FA-1C28-8D5A-51B0-266CE0E00BE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8:12.393" v="5955" actId="20577"/>
        <pc:sldMkLst>
          <pc:docMk/>
          <pc:sldMk cId="1217666896" sldId="321"/>
        </pc:sldMkLst>
        <pc:spChg chg="mod">
          <ac:chgData name="Gitz Pascal HSLU T&amp;A" userId="b5fdb389-eda0-433b-919c-959ac8659c6d" providerId="ADAL" clId="{9A866E0B-8D80-4675-AFDF-1787228C04FD}" dt="2024-01-31T06:48:12.393" v="5955" actId="20577"/>
          <ac:spMkLst>
            <pc:docMk/>
            <pc:sldMk cId="1217666896" sldId="321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9A866E0B-8D80-4675-AFDF-1787228C04FD}" dt="2024-01-31T06:47:51.414" v="5947" actId="20577"/>
          <ac:spMkLst>
            <pc:docMk/>
            <pc:sldMk cId="1217666896" sldId="321"/>
            <ac:spMk id="3" creationId="{EB7BC8D4-D45D-DCB7-2155-0DC688C0FABB}"/>
          </ac:spMkLst>
        </pc:spChg>
        <pc:spChg chg="del">
          <ac:chgData name="Gitz Pascal HSLU T&amp;A" userId="b5fdb389-eda0-433b-919c-959ac8659c6d" providerId="ADAL" clId="{9A866E0B-8D80-4675-AFDF-1787228C04FD}" dt="2024-01-31T06:47:37.478" v="5903" actId="478"/>
          <ac:spMkLst>
            <pc:docMk/>
            <pc:sldMk cId="1217666896" sldId="321"/>
            <ac:spMk id="9" creationId="{1F5E380E-37DF-A68D-CF22-66B477E41069}"/>
          </ac:spMkLst>
        </pc:spChg>
        <pc:spChg chg="del">
          <ac:chgData name="Gitz Pascal HSLU T&amp;A" userId="b5fdb389-eda0-433b-919c-959ac8659c6d" providerId="ADAL" clId="{9A866E0B-8D80-4675-AFDF-1787228C04FD}" dt="2024-01-31T06:47:38.603" v="5904" actId="478"/>
          <ac:spMkLst>
            <pc:docMk/>
            <pc:sldMk cId="1217666896" sldId="321"/>
            <ac:spMk id="10" creationId="{1AAE8814-F99B-4828-0F29-E5A37A739A50}"/>
          </ac:spMkLst>
        </pc:spChg>
        <pc:picChg chg="add mod">
          <ac:chgData name="Gitz Pascal HSLU T&amp;A" userId="b5fdb389-eda0-433b-919c-959ac8659c6d" providerId="ADAL" clId="{9A866E0B-8D80-4675-AFDF-1787228C04FD}" dt="2024-01-31T06:47:39.531" v="5905"/>
          <ac:picMkLst>
            <pc:docMk/>
            <pc:sldMk cId="1217666896" sldId="321"/>
            <ac:picMk id="4" creationId="{AF3D9FE4-53E4-2F93-7ADD-5513C6283A86}"/>
          </ac:picMkLst>
        </pc:picChg>
        <pc:picChg chg="del">
          <ac:chgData name="Gitz Pascal HSLU T&amp;A" userId="b5fdb389-eda0-433b-919c-959ac8659c6d" providerId="ADAL" clId="{9A866E0B-8D80-4675-AFDF-1787228C04FD}" dt="2024-01-31T06:47:35.641" v="5902" actId="478"/>
          <ac:picMkLst>
            <pc:docMk/>
            <pc:sldMk cId="1217666896" sldId="321"/>
            <ac:picMk id="7" creationId="{6842B254-9036-C752-BD6A-7B62F7B6AA22}"/>
          </ac:picMkLst>
        </pc:picChg>
        <pc:picChg chg="del">
          <ac:chgData name="Gitz Pascal HSLU T&amp;A" userId="b5fdb389-eda0-433b-919c-959ac8659c6d" providerId="ADAL" clId="{9A866E0B-8D80-4675-AFDF-1787228C04FD}" dt="2024-01-31T06:47:35.217" v="5901" actId="478"/>
          <ac:picMkLst>
            <pc:docMk/>
            <pc:sldMk cId="1217666896" sldId="321"/>
            <ac:picMk id="8" creationId="{2790B9FA-1C28-8D5A-51B0-266CE0E00BE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8:25.806" v="5959" actId="478"/>
        <pc:sldMkLst>
          <pc:docMk/>
          <pc:sldMk cId="2786950582" sldId="322"/>
        </pc:sldMkLst>
        <pc:picChg chg="del">
          <ac:chgData name="Gitz Pascal HSLU T&amp;A" userId="b5fdb389-eda0-433b-919c-959ac8659c6d" providerId="ADAL" clId="{9A866E0B-8D80-4675-AFDF-1787228C04FD}" dt="2024-01-31T06:48:25.806" v="5959" actId="478"/>
          <ac:picMkLst>
            <pc:docMk/>
            <pc:sldMk cId="2786950582" sldId="322"/>
            <ac:picMk id="4" creationId="{AF3D9FE4-53E4-2F93-7ADD-5513C6283A86}"/>
          </ac:picMkLst>
        </pc:picChg>
        <pc:picChg chg="add mod">
          <ac:chgData name="Gitz Pascal HSLU T&amp;A" userId="b5fdb389-eda0-433b-919c-959ac8659c6d" providerId="ADAL" clId="{9A866E0B-8D80-4675-AFDF-1787228C04FD}" dt="2024-01-31T06:48:24.318" v="5958"/>
          <ac:picMkLst>
            <pc:docMk/>
            <pc:sldMk cId="2786950582" sldId="322"/>
            <ac:picMk id="6" creationId="{4F1622F9-F677-C5A6-1C05-352B3CCA8DD5}"/>
          </ac:picMkLst>
        </pc:picChg>
        <pc:picChg chg="add mod">
          <ac:chgData name="Gitz Pascal HSLU T&amp;A" userId="b5fdb389-eda0-433b-919c-959ac8659c6d" providerId="ADAL" clId="{9A866E0B-8D80-4675-AFDF-1787228C04FD}" dt="2024-01-31T06:48:24.318" v="5958"/>
          <ac:picMkLst>
            <pc:docMk/>
            <pc:sldMk cId="2786950582" sldId="322"/>
            <ac:picMk id="7" creationId="{5C473601-DBD8-B4B7-95E8-E3933C8BC1CB}"/>
          </ac:picMkLst>
        </pc:picChg>
      </pc:sldChg>
      <pc:sldMasterChg chg="modSldLayout">
        <pc:chgData name="Gitz Pascal HSLU T&amp;A" userId="b5fdb389-eda0-433b-919c-959ac8659c6d" providerId="ADAL" clId="{9A866E0B-8D80-4675-AFDF-1787228C04FD}" dt="2024-01-28T16:00:22.763" v="101" actId="20577"/>
        <pc:sldMasterMkLst>
          <pc:docMk/>
          <pc:sldMasterMk cId="3921815168" sldId="2147483648"/>
        </pc:sldMasterMkLst>
        <pc:sldLayoutChg chg="modSp mod">
          <pc:chgData name="Gitz Pascal HSLU T&amp;A" userId="b5fdb389-eda0-433b-919c-959ac8659c6d" providerId="ADAL" clId="{9A866E0B-8D80-4675-AFDF-1787228C04FD}" dt="2024-01-28T16:00:22.763" v="101" actId="20577"/>
          <pc:sldLayoutMkLst>
            <pc:docMk/>
            <pc:sldMasterMk cId="3921815168" sldId="2147483648"/>
            <pc:sldLayoutMk cId="73598072" sldId="2147483650"/>
          </pc:sldLayoutMkLst>
          <pc:spChg chg="mod">
            <ac:chgData name="Gitz Pascal HSLU T&amp;A" userId="b5fdb389-eda0-433b-919c-959ac8659c6d" providerId="ADAL" clId="{9A866E0B-8D80-4675-AFDF-1787228C04FD}" dt="2024-01-28T16:00:22.763" v="101" actId="20577"/>
            <ac:spMkLst>
              <pc:docMk/>
              <pc:sldMasterMk cId="3921815168" sldId="2147483648"/>
              <pc:sldLayoutMk cId="73598072" sldId="2147483650"/>
              <ac:spMk id="4" creationId="{F3C6AAC5-0CC4-0E6B-4C24-0A53DDBFEAF1}"/>
            </ac:spMkLst>
          </pc:spChg>
        </pc:sldLayoutChg>
      </pc:sldMasterChg>
    </pc:docChg>
  </pc:docChgLst>
  <pc:docChgLst>
    <pc:chgData name="Gitz Pascal HSLU T&amp;A" userId="b5fdb389-eda0-433b-919c-959ac8659c6d" providerId="ADAL" clId="{EC6A5B65-3FF0-472A-BC6B-0684FFB75F7D}"/>
    <pc:docChg chg="modSld sldOrd">
      <pc:chgData name="Gitz Pascal HSLU T&amp;A" userId="b5fdb389-eda0-433b-919c-959ac8659c6d" providerId="ADAL" clId="{EC6A5B65-3FF0-472A-BC6B-0684FFB75F7D}" dt="2023-11-01T10:45:31.012" v="48" actId="207"/>
      <pc:docMkLst>
        <pc:docMk/>
      </pc:docMkLst>
      <pc:sldChg chg="modSp">
        <pc:chgData name="Gitz Pascal HSLU T&amp;A" userId="b5fdb389-eda0-433b-919c-959ac8659c6d" providerId="ADAL" clId="{EC6A5B65-3FF0-472A-BC6B-0684FFB75F7D}" dt="2023-11-01T10:27:01.384" v="17" actId="14826"/>
        <pc:sldMkLst>
          <pc:docMk/>
          <pc:sldMk cId="3971422871" sldId="260"/>
        </pc:sldMkLst>
        <pc:picChg chg="mod">
          <ac:chgData name="Gitz Pascal HSLU T&amp;A" userId="b5fdb389-eda0-433b-919c-959ac8659c6d" providerId="ADAL" clId="{EC6A5B65-3FF0-472A-BC6B-0684FFB75F7D}" dt="2023-11-01T10:26:54.627" v="16" actId="14826"/>
          <ac:picMkLst>
            <pc:docMk/>
            <pc:sldMk cId="3971422871" sldId="260"/>
            <ac:picMk id="7" creationId="{94FA7875-8826-D151-4461-AF5623FD9E4A}"/>
          </ac:picMkLst>
        </pc:picChg>
        <pc:picChg chg="mod">
          <ac:chgData name="Gitz Pascal HSLU T&amp;A" userId="b5fdb389-eda0-433b-919c-959ac8659c6d" providerId="ADAL" clId="{EC6A5B65-3FF0-472A-BC6B-0684FFB75F7D}" dt="2023-11-01T10:27:01.384" v="17" actId="14826"/>
          <ac:picMkLst>
            <pc:docMk/>
            <pc:sldMk cId="3971422871" sldId="260"/>
            <ac:picMk id="9" creationId="{35232CF2-0178-6689-E7A0-DF469A18B3AA}"/>
          </ac:picMkLst>
        </pc:picChg>
      </pc:sldChg>
      <pc:sldChg chg="modSp">
        <pc:chgData name="Gitz Pascal HSLU T&amp;A" userId="b5fdb389-eda0-433b-919c-959ac8659c6d" providerId="ADAL" clId="{EC6A5B65-3FF0-472A-BC6B-0684FFB75F7D}" dt="2023-11-01T10:25:13.224" v="2" actId="14826"/>
        <pc:sldMkLst>
          <pc:docMk/>
          <pc:sldMk cId="1275769938" sldId="262"/>
        </pc:sldMkLst>
        <pc:picChg chg="mod">
          <ac:chgData name="Gitz Pascal HSLU T&amp;A" userId="b5fdb389-eda0-433b-919c-959ac8659c6d" providerId="ADAL" clId="{EC6A5B65-3FF0-472A-BC6B-0684FFB75F7D}" dt="2023-11-01T10:25:13.224" v="2" actId="14826"/>
          <ac:picMkLst>
            <pc:docMk/>
            <pc:sldMk cId="1275769938" sldId="262"/>
            <ac:picMk id="10" creationId="{AAEA474C-C55B-0919-8C1F-510DD036742C}"/>
          </ac:picMkLst>
        </pc:picChg>
      </pc:sldChg>
      <pc:sldChg chg="modSp">
        <pc:chgData name="Gitz Pascal HSLU T&amp;A" userId="b5fdb389-eda0-433b-919c-959ac8659c6d" providerId="ADAL" clId="{EC6A5B65-3FF0-472A-BC6B-0684FFB75F7D}" dt="2023-11-01T10:25:34.751" v="3" actId="14826"/>
        <pc:sldMkLst>
          <pc:docMk/>
          <pc:sldMk cId="1532328877" sldId="269"/>
        </pc:sldMkLst>
        <pc:picChg chg="mod">
          <ac:chgData name="Gitz Pascal HSLU T&amp;A" userId="b5fdb389-eda0-433b-919c-959ac8659c6d" providerId="ADAL" clId="{EC6A5B65-3FF0-472A-BC6B-0684FFB75F7D}" dt="2023-11-01T10:25:34.751" v="3" actId="14826"/>
          <ac:picMkLst>
            <pc:docMk/>
            <pc:sldMk cId="1532328877" sldId="269"/>
            <ac:picMk id="10" creationId="{AAEA474C-C55B-0919-8C1F-510DD036742C}"/>
          </ac:picMkLst>
        </pc:picChg>
      </pc:sldChg>
      <pc:sldChg chg="modSp mod">
        <pc:chgData name="Gitz Pascal HSLU T&amp;A" userId="b5fdb389-eda0-433b-919c-959ac8659c6d" providerId="ADAL" clId="{EC6A5B65-3FF0-472A-BC6B-0684FFB75F7D}" dt="2023-11-01T10:25:58.545" v="15" actId="20577"/>
        <pc:sldMkLst>
          <pc:docMk/>
          <pc:sldMk cId="1497934300" sldId="271"/>
        </pc:sldMkLst>
        <pc:spChg chg="mod">
          <ac:chgData name="Gitz Pascal HSLU T&amp;A" userId="b5fdb389-eda0-433b-919c-959ac8659c6d" providerId="ADAL" clId="{EC6A5B65-3FF0-472A-BC6B-0684FFB75F7D}" dt="2023-11-01T10:25:58.545" v="15" actId="20577"/>
          <ac:spMkLst>
            <pc:docMk/>
            <pc:sldMk cId="1497934300" sldId="271"/>
            <ac:spMk id="2" creationId="{8B8F9704-19C9-3EC4-3287-21094680A3A6}"/>
          </ac:spMkLst>
        </pc:spChg>
      </pc:sldChg>
      <pc:sldChg chg="ord">
        <pc:chgData name="Gitz Pascal HSLU T&amp;A" userId="b5fdb389-eda0-433b-919c-959ac8659c6d" providerId="ADAL" clId="{EC6A5B65-3FF0-472A-BC6B-0684FFB75F7D}" dt="2023-11-01T10:39:42.904" v="47"/>
        <pc:sldMkLst>
          <pc:docMk/>
          <pc:sldMk cId="1156508579" sldId="276"/>
        </pc:sldMkLst>
      </pc:sldChg>
      <pc:sldChg chg="modSp mod">
        <pc:chgData name="Gitz Pascal HSLU T&amp;A" userId="b5fdb389-eda0-433b-919c-959ac8659c6d" providerId="ADAL" clId="{EC6A5B65-3FF0-472A-BC6B-0684FFB75F7D}" dt="2023-11-01T10:45:31.012" v="48" actId="207"/>
        <pc:sldMkLst>
          <pc:docMk/>
          <pc:sldMk cId="3269995825" sldId="279"/>
        </pc:sldMkLst>
        <pc:spChg chg="mod">
          <ac:chgData name="Gitz Pascal HSLU T&amp;A" userId="b5fdb389-eda0-433b-919c-959ac8659c6d" providerId="ADAL" clId="{EC6A5B65-3FF0-472A-BC6B-0684FFB75F7D}" dt="2023-11-01T10:45:31.012" v="48" actId="207"/>
          <ac:spMkLst>
            <pc:docMk/>
            <pc:sldMk cId="3269995825" sldId="279"/>
            <ac:spMk id="3" creationId="{559C707A-1DD2-1A16-B31B-6E6B4A152DFC}"/>
          </ac:spMkLst>
        </pc:spChg>
      </pc:sldChg>
    </pc:docChg>
  </pc:docChgLst>
  <pc:docChgLst>
    <pc:chgData name="Gitz Pascal HSLU T&amp;A" userId="b5fdb389-eda0-433b-919c-959ac8659c6d" providerId="ADAL" clId="{D021440A-E420-4E0F-8C8A-2F041971F9C5}"/>
    <pc:docChg chg="custSel modSld">
      <pc:chgData name="Gitz Pascal HSLU T&amp;A" userId="b5fdb389-eda0-433b-919c-959ac8659c6d" providerId="ADAL" clId="{D021440A-E420-4E0F-8C8A-2F041971F9C5}" dt="2024-06-19T05:31:36.550" v="73" actId="5793"/>
      <pc:docMkLst>
        <pc:docMk/>
      </pc:docMkLst>
      <pc:sldChg chg="modSp mod">
        <pc:chgData name="Gitz Pascal HSLU T&amp;A" userId="b5fdb389-eda0-433b-919c-959ac8659c6d" providerId="ADAL" clId="{D021440A-E420-4E0F-8C8A-2F041971F9C5}" dt="2024-06-19T05:31:36.550" v="73" actId="5793"/>
        <pc:sldMkLst>
          <pc:docMk/>
          <pc:sldMk cId="3441609883" sldId="360"/>
        </pc:sldMkLst>
        <pc:spChg chg="mod">
          <ac:chgData name="Gitz Pascal HSLU T&amp;A" userId="b5fdb389-eda0-433b-919c-959ac8659c6d" providerId="ADAL" clId="{D021440A-E420-4E0F-8C8A-2F041971F9C5}" dt="2024-06-19T05:31:36.550" v="73" actId="5793"/>
          <ac:spMkLst>
            <pc:docMk/>
            <pc:sldMk cId="3441609883" sldId="360"/>
            <ac:spMk id="3" creationId="{09F12C2E-1446-BEEF-55D0-19DF2E6FC099}"/>
          </ac:spMkLst>
        </pc:spChg>
      </pc:sldChg>
      <pc:sldChg chg="modSp mod">
        <pc:chgData name="Gitz Pascal HSLU T&amp;A" userId="b5fdb389-eda0-433b-919c-959ac8659c6d" providerId="ADAL" clId="{D021440A-E420-4E0F-8C8A-2F041971F9C5}" dt="2024-06-19T05:31:07.628" v="38" actId="20577"/>
        <pc:sldMkLst>
          <pc:docMk/>
          <pc:sldMk cId="637028996" sldId="361"/>
        </pc:sldMkLst>
        <pc:spChg chg="mod">
          <ac:chgData name="Gitz Pascal HSLU T&amp;A" userId="b5fdb389-eda0-433b-919c-959ac8659c6d" providerId="ADAL" clId="{D021440A-E420-4E0F-8C8A-2F041971F9C5}" dt="2024-06-19T05:31:07.628" v="38" actId="20577"/>
          <ac:spMkLst>
            <pc:docMk/>
            <pc:sldMk cId="637028996" sldId="361"/>
            <ac:spMk id="3" creationId="{09F12C2E-1446-BEEF-55D0-19DF2E6FC099}"/>
          </ac:spMkLst>
        </pc:spChg>
      </pc:sldChg>
    </pc:docChg>
  </pc:docChgLst>
  <pc:docChgLst>
    <pc:chgData name="Gitz Pascal HSLU T&amp;A" userId="b5fdb389-eda0-433b-919c-959ac8659c6d" providerId="ADAL" clId="{EE21CD74-B4C8-411C-9754-BB9A27B00FCA}"/>
    <pc:docChg chg="undo custSel modSld modMainMaster">
      <pc:chgData name="Gitz Pascal HSLU T&amp;A" userId="b5fdb389-eda0-433b-919c-959ac8659c6d" providerId="ADAL" clId="{EE21CD74-B4C8-411C-9754-BB9A27B00FCA}" dt="2024-06-14T14:08:21.431" v="258" actId="27636"/>
      <pc:docMkLst>
        <pc:docMk/>
      </pc:docMkLst>
      <pc:sldChg chg="modSp mod">
        <pc:chgData name="Gitz Pascal HSLU T&amp;A" userId="b5fdb389-eda0-433b-919c-959ac8659c6d" providerId="ADAL" clId="{EE21CD74-B4C8-411C-9754-BB9A27B00FCA}" dt="2024-06-14T14:07:09.123" v="118" actId="1076"/>
        <pc:sldMkLst>
          <pc:docMk/>
          <pc:sldMk cId="2370921086" sldId="256"/>
        </pc:sldMkLst>
        <pc:spChg chg="mod">
          <ac:chgData name="Gitz Pascal HSLU T&amp;A" userId="b5fdb389-eda0-433b-919c-959ac8659c6d" providerId="ADAL" clId="{EE21CD74-B4C8-411C-9754-BB9A27B00FCA}" dt="2024-06-14T14:07:09.123" v="118" actId="1076"/>
          <ac:spMkLst>
            <pc:docMk/>
            <pc:sldMk cId="2370921086" sldId="256"/>
            <ac:spMk id="2" creationId="{CC566222-4727-CD87-D228-88DB3175E359}"/>
          </ac:spMkLst>
        </pc:spChg>
        <pc:spChg chg="mod">
          <ac:chgData name="Gitz Pascal HSLU T&amp;A" userId="b5fdb389-eda0-433b-919c-959ac8659c6d" providerId="ADAL" clId="{EE21CD74-B4C8-411C-9754-BB9A27B00FCA}" dt="2024-06-14T14:07:08.261" v="117" actId="1076"/>
          <ac:spMkLst>
            <pc:docMk/>
            <pc:sldMk cId="2370921086" sldId="256"/>
            <ac:spMk id="3" creationId="{6D137089-AD3E-C10F-807D-F89C3023DE55}"/>
          </ac:spMkLst>
        </pc:spChg>
      </pc:sldChg>
      <pc:sldChg chg="modSp mod">
        <pc:chgData name="Gitz Pascal HSLU T&amp;A" userId="b5fdb389-eda0-433b-919c-959ac8659c6d" providerId="ADAL" clId="{EE21CD74-B4C8-411C-9754-BB9A27B00FCA}" dt="2024-06-14T14:08:21.431" v="258" actId="27636"/>
        <pc:sldMkLst>
          <pc:docMk/>
          <pc:sldMk cId="848253029" sldId="261"/>
        </pc:sldMkLst>
        <pc:spChg chg="mod">
          <ac:chgData name="Gitz Pascal HSLU T&amp;A" userId="b5fdb389-eda0-433b-919c-959ac8659c6d" providerId="ADAL" clId="{EE21CD74-B4C8-411C-9754-BB9A27B00FCA}" dt="2024-06-14T14:08:21.431" v="258" actId="27636"/>
          <ac:spMkLst>
            <pc:docMk/>
            <pc:sldMk cId="848253029" sldId="261"/>
            <ac:spMk id="3" creationId="{5283E722-9A6C-C110-1F14-53EB7A6B2D6E}"/>
          </ac:spMkLst>
        </pc:spChg>
      </pc:sldChg>
      <pc:sldMasterChg chg="modSp modSldLayout">
        <pc:chgData name="Gitz Pascal HSLU T&amp;A" userId="b5fdb389-eda0-433b-919c-959ac8659c6d" providerId="ADAL" clId="{EE21CD74-B4C8-411C-9754-BB9A27B00FCA}" dt="2024-06-14T14:06:07.615" v="87" actId="2711"/>
        <pc:sldMasterMkLst>
          <pc:docMk/>
          <pc:sldMasterMk cId="3921815168" sldId="2147483648"/>
        </pc:sldMasterMkLst>
        <pc:spChg chg="mod">
          <ac:chgData name="Gitz Pascal HSLU T&amp;A" userId="b5fdb389-eda0-433b-919c-959ac8659c6d" providerId="ADAL" clId="{EE21CD74-B4C8-411C-9754-BB9A27B00FCA}" dt="2024-06-14T14:06:07.615" v="87" actId="2711"/>
          <ac:spMkLst>
            <pc:docMk/>
            <pc:sldMasterMk cId="3921815168" sldId="2147483648"/>
            <ac:spMk id="2" creationId="{905F1CEC-C413-3BF5-AE28-38CD69E945C5}"/>
          </ac:spMkLst>
        </pc:spChg>
        <pc:spChg chg="mod">
          <ac:chgData name="Gitz Pascal HSLU T&amp;A" userId="b5fdb389-eda0-433b-919c-959ac8659c6d" providerId="ADAL" clId="{EE21CD74-B4C8-411C-9754-BB9A27B00FCA}" dt="2024-06-14T14:06:07.615" v="87" actId="2711"/>
          <ac:spMkLst>
            <pc:docMk/>
            <pc:sldMasterMk cId="3921815168" sldId="2147483648"/>
            <ac:spMk id="3" creationId="{4AFC21F4-A3BB-7044-A055-9AC57FA3F5B7}"/>
          </ac:spMkLst>
        </pc:spChg>
        <pc:spChg chg="mod">
          <ac:chgData name="Gitz Pascal HSLU T&amp;A" userId="b5fdb389-eda0-433b-919c-959ac8659c6d" providerId="ADAL" clId="{EE21CD74-B4C8-411C-9754-BB9A27B00FCA}" dt="2024-06-14T14:06:07.615" v="87" actId="2711"/>
          <ac:spMkLst>
            <pc:docMk/>
            <pc:sldMasterMk cId="3921815168" sldId="2147483648"/>
            <ac:spMk id="4" creationId="{553C31A7-1613-0A5B-2447-FC1BFDA37953}"/>
          </ac:spMkLst>
        </pc:spChg>
        <pc:spChg chg="mod">
          <ac:chgData name="Gitz Pascal HSLU T&amp;A" userId="b5fdb389-eda0-433b-919c-959ac8659c6d" providerId="ADAL" clId="{EE21CD74-B4C8-411C-9754-BB9A27B00FCA}" dt="2024-06-14T14:06:07.615" v="87" actId="2711"/>
          <ac:spMkLst>
            <pc:docMk/>
            <pc:sldMasterMk cId="3921815168" sldId="2147483648"/>
            <ac:spMk id="5" creationId="{D4A25F36-69EE-1800-12DE-52969C2ECCAF}"/>
          </ac:spMkLst>
        </pc:spChg>
        <pc:spChg chg="mod">
          <ac:chgData name="Gitz Pascal HSLU T&amp;A" userId="b5fdb389-eda0-433b-919c-959ac8659c6d" providerId="ADAL" clId="{EE21CD74-B4C8-411C-9754-BB9A27B00FCA}" dt="2024-06-14T14:06:07.615" v="87" actId="2711"/>
          <ac:spMkLst>
            <pc:docMk/>
            <pc:sldMasterMk cId="3921815168" sldId="2147483648"/>
            <ac:spMk id="6" creationId="{BF245150-77C0-1F67-D97A-77CA1F7E00E0}"/>
          </ac:spMkLst>
        </pc:spChg>
        <pc:sldLayoutChg chg="modSp">
          <pc:chgData name="Gitz Pascal HSLU T&amp;A" userId="b5fdb389-eda0-433b-919c-959ac8659c6d" providerId="ADAL" clId="{EE21CD74-B4C8-411C-9754-BB9A27B00FCA}" dt="2024-06-14T14:05:47.436" v="86" actId="2711"/>
          <pc:sldLayoutMkLst>
            <pc:docMk/>
            <pc:sldMasterMk cId="3921815168" sldId="2147483648"/>
            <pc:sldLayoutMk cId="1989102428" sldId="2147483649"/>
          </pc:sldLayoutMkLst>
          <pc:spChg chg="mod">
            <ac:chgData name="Gitz Pascal HSLU T&amp;A" userId="b5fdb389-eda0-433b-919c-959ac8659c6d" providerId="ADAL" clId="{EE21CD74-B4C8-411C-9754-BB9A27B00FCA}" dt="2024-06-14T14:05:47.436" v="86" actId="2711"/>
            <ac:spMkLst>
              <pc:docMk/>
              <pc:sldMasterMk cId="3921815168" sldId="2147483648"/>
              <pc:sldLayoutMk cId="1989102428" sldId="2147483649"/>
              <ac:spMk id="2" creationId="{C251E855-4F69-4CDF-8193-B82E8BFA1661}"/>
            </ac:spMkLst>
          </pc:spChg>
          <pc:spChg chg="mod">
            <ac:chgData name="Gitz Pascal HSLU T&amp;A" userId="b5fdb389-eda0-433b-919c-959ac8659c6d" providerId="ADAL" clId="{EE21CD74-B4C8-411C-9754-BB9A27B00FCA}" dt="2024-06-14T14:05:47.436" v="86" actId="2711"/>
            <ac:spMkLst>
              <pc:docMk/>
              <pc:sldMasterMk cId="3921815168" sldId="2147483648"/>
              <pc:sldLayoutMk cId="1989102428" sldId="2147483649"/>
              <ac:spMk id="3" creationId="{B51E8BC1-333D-2A02-A939-413CDD3213A8}"/>
            </ac:spMkLst>
          </pc:spChg>
          <pc:spChg chg="mod">
            <ac:chgData name="Gitz Pascal HSLU T&amp;A" userId="b5fdb389-eda0-433b-919c-959ac8659c6d" providerId="ADAL" clId="{EE21CD74-B4C8-411C-9754-BB9A27B00FCA}" dt="2024-06-14T14:05:47.436" v="86" actId="2711"/>
            <ac:spMkLst>
              <pc:docMk/>
              <pc:sldMasterMk cId="3921815168" sldId="2147483648"/>
              <pc:sldLayoutMk cId="1989102428" sldId="2147483649"/>
              <ac:spMk id="4" creationId="{7DFB12F7-AF98-E504-E03A-CBC01247D431}"/>
            </ac:spMkLst>
          </pc:spChg>
          <pc:spChg chg="mod">
            <ac:chgData name="Gitz Pascal HSLU T&amp;A" userId="b5fdb389-eda0-433b-919c-959ac8659c6d" providerId="ADAL" clId="{EE21CD74-B4C8-411C-9754-BB9A27B00FCA}" dt="2024-06-14T14:05:47.436" v="86" actId="2711"/>
            <ac:spMkLst>
              <pc:docMk/>
              <pc:sldMasterMk cId="3921815168" sldId="2147483648"/>
              <pc:sldLayoutMk cId="1989102428" sldId="2147483649"/>
              <ac:spMk id="5" creationId="{4C47C565-171C-1048-FA44-9672C9309E18}"/>
            </ac:spMkLst>
          </pc:spChg>
          <pc:spChg chg="mod">
            <ac:chgData name="Gitz Pascal HSLU T&amp;A" userId="b5fdb389-eda0-433b-919c-959ac8659c6d" providerId="ADAL" clId="{EE21CD74-B4C8-411C-9754-BB9A27B00FCA}" dt="2024-06-14T14:05:47.436" v="86" actId="2711"/>
            <ac:spMkLst>
              <pc:docMk/>
              <pc:sldMasterMk cId="3921815168" sldId="2147483648"/>
              <pc:sldLayoutMk cId="1989102428" sldId="2147483649"/>
              <ac:spMk id="6" creationId="{85353FA2-A3DD-B60B-3798-EDF60E37B233}"/>
            </ac:spMkLst>
          </pc:spChg>
        </pc:sldLayoutChg>
      </pc:sldMasterChg>
    </pc:docChg>
  </pc:docChgLst>
  <pc:docChgLst>
    <pc:chgData name="Gitz Pascal HSLU T&amp;A" userId="b5fdb389-eda0-433b-919c-959ac8659c6d" providerId="ADAL" clId="{5431339F-C2D3-4629-B18A-F6172B090CB8}"/>
    <pc:docChg chg="undo custSel addSld delSld modSld">
      <pc:chgData name="Gitz Pascal HSLU T&amp;A" userId="b5fdb389-eda0-433b-919c-959ac8659c6d" providerId="ADAL" clId="{5431339F-C2D3-4629-B18A-F6172B090CB8}" dt="2024-01-17T11:58:34.070" v="2995" actId="20577"/>
      <pc:docMkLst>
        <pc:docMk/>
      </pc:docMkLst>
      <pc:sldChg chg="modSp mod">
        <pc:chgData name="Gitz Pascal HSLU T&amp;A" userId="b5fdb389-eda0-433b-919c-959ac8659c6d" providerId="ADAL" clId="{5431339F-C2D3-4629-B18A-F6172B090CB8}" dt="2024-01-14T13:11:23.644" v="2845" actId="27636"/>
        <pc:sldMkLst>
          <pc:docMk/>
          <pc:sldMk cId="2370921086" sldId="256"/>
        </pc:sldMkLst>
        <pc:spChg chg="mod">
          <ac:chgData name="Gitz Pascal HSLU T&amp;A" userId="b5fdb389-eda0-433b-919c-959ac8659c6d" providerId="ADAL" clId="{5431339F-C2D3-4629-B18A-F6172B090CB8}" dt="2024-01-14T13:11:23.644" v="2845" actId="27636"/>
          <ac:spMkLst>
            <pc:docMk/>
            <pc:sldMk cId="2370921086" sldId="256"/>
            <ac:spMk id="3" creationId="{6D137089-AD3E-C10F-807D-F89C3023DE55}"/>
          </ac:spMkLst>
        </pc:spChg>
      </pc:sldChg>
      <pc:sldChg chg="addSp delSp mod">
        <pc:chgData name="Gitz Pascal HSLU T&amp;A" userId="b5fdb389-eda0-433b-919c-959ac8659c6d" providerId="ADAL" clId="{5431339F-C2D3-4629-B18A-F6172B090CB8}" dt="2024-01-14T10:12:57.037" v="99" actId="22"/>
        <pc:sldMkLst>
          <pc:docMk/>
          <pc:sldMk cId="787092671" sldId="257"/>
        </pc:sldMkLst>
        <pc:spChg chg="add del">
          <ac:chgData name="Gitz Pascal HSLU T&amp;A" userId="b5fdb389-eda0-433b-919c-959ac8659c6d" providerId="ADAL" clId="{5431339F-C2D3-4629-B18A-F6172B090CB8}" dt="2024-01-14T10:12:57.037" v="99" actId="22"/>
          <ac:spMkLst>
            <pc:docMk/>
            <pc:sldMk cId="787092671" sldId="257"/>
            <ac:spMk id="6" creationId="{91E56987-2503-1717-065C-9ED056A7BA90}"/>
          </ac:spMkLst>
        </pc:spChg>
      </pc:sldChg>
      <pc:sldChg chg="modSp mod">
        <pc:chgData name="Gitz Pascal HSLU T&amp;A" userId="b5fdb389-eda0-433b-919c-959ac8659c6d" providerId="ADAL" clId="{5431339F-C2D3-4629-B18A-F6172B090CB8}" dt="2024-01-14T11:22:10.923" v="1821" actId="20577"/>
        <pc:sldMkLst>
          <pc:docMk/>
          <pc:sldMk cId="1102987871" sldId="259"/>
        </pc:sldMkLst>
        <pc:spChg chg="mod">
          <ac:chgData name="Gitz Pascal HSLU T&amp;A" userId="b5fdb389-eda0-433b-919c-959ac8659c6d" providerId="ADAL" clId="{5431339F-C2D3-4629-B18A-F6172B090CB8}" dt="2024-01-14T11:22:10.923" v="1821" actId="20577"/>
          <ac:spMkLst>
            <pc:docMk/>
            <pc:sldMk cId="1102987871" sldId="259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3:49.707" v="1697" actId="5793"/>
          <ac:spMkLst>
            <pc:docMk/>
            <pc:sldMk cId="1102987871" sldId="259"/>
            <ac:spMk id="3" creationId="{EB7BC8D4-D45D-DCB7-2155-0DC688C0FABB}"/>
          </ac:spMkLst>
        </pc:spChg>
        <pc:picChg chg="mod">
          <ac:chgData name="Gitz Pascal HSLU T&amp;A" userId="b5fdb389-eda0-433b-919c-959ac8659c6d" providerId="ADAL" clId="{5431339F-C2D3-4629-B18A-F6172B090CB8}" dt="2024-01-14T11:11:57.643" v="1667" actId="1076"/>
          <ac:picMkLst>
            <pc:docMk/>
            <pc:sldMk cId="1102987871" sldId="259"/>
            <ac:picMk id="6" creationId="{8CBA661D-2CA2-7F7C-0B7B-2401A4788067}"/>
          </ac:picMkLst>
        </pc:picChg>
      </pc:sldChg>
      <pc:sldChg chg="addSp delSp modSp mod">
        <pc:chgData name="Gitz Pascal HSLU T&amp;A" userId="b5fdb389-eda0-433b-919c-959ac8659c6d" providerId="ADAL" clId="{5431339F-C2D3-4629-B18A-F6172B090CB8}" dt="2024-01-14T11:23:02.401" v="1841" actId="1076"/>
        <pc:sldMkLst>
          <pc:docMk/>
          <pc:sldMk cId="3971422871" sldId="260"/>
        </pc:sldMkLst>
        <pc:spChg chg="mod">
          <ac:chgData name="Gitz Pascal HSLU T&amp;A" userId="b5fdb389-eda0-433b-919c-959ac8659c6d" providerId="ADAL" clId="{5431339F-C2D3-4629-B18A-F6172B090CB8}" dt="2024-01-14T11:22:28.878" v="1825"/>
          <ac:spMkLst>
            <pc:docMk/>
            <pc:sldMk cId="3971422871" sldId="260"/>
            <ac:spMk id="2" creationId="{9CC0DB5A-6839-C904-D7EC-3846C24791B7}"/>
          </ac:spMkLst>
        </pc:spChg>
        <pc:spChg chg="add del mod">
          <ac:chgData name="Gitz Pascal HSLU T&amp;A" userId="b5fdb389-eda0-433b-919c-959ac8659c6d" providerId="ADAL" clId="{5431339F-C2D3-4629-B18A-F6172B090CB8}" dt="2024-01-14T11:21:58.393" v="1800" actId="478"/>
          <ac:spMkLst>
            <pc:docMk/>
            <pc:sldMk cId="3971422871" sldId="260"/>
            <ac:spMk id="6" creationId="{53402AF2-1DF0-19AE-BF3E-506878EFB317}"/>
          </ac:spMkLst>
        </pc:spChg>
        <pc:spChg chg="add mod">
          <ac:chgData name="Gitz Pascal HSLU T&amp;A" userId="b5fdb389-eda0-433b-919c-959ac8659c6d" providerId="ADAL" clId="{5431339F-C2D3-4629-B18A-F6172B090CB8}" dt="2024-01-14T11:22:40.503" v="1835" actId="20577"/>
          <ac:spMkLst>
            <pc:docMk/>
            <pc:sldMk cId="3971422871" sldId="260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1:21:29.988" v="1789" actId="478"/>
          <ac:picMkLst>
            <pc:docMk/>
            <pc:sldMk cId="3971422871" sldId="260"/>
            <ac:picMk id="5" creationId="{BF26098A-B95F-2783-07F2-F807D479643E}"/>
          </ac:picMkLst>
        </pc:picChg>
        <pc:picChg chg="del">
          <ac:chgData name="Gitz Pascal HSLU T&amp;A" userId="b5fdb389-eda0-433b-919c-959ac8659c6d" providerId="ADAL" clId="{5431339F-C2D3-4629-B18A-F6172B090CB8}" dt="2024-01-14T11:22:43.971" v="1836" actId="478"/>
          <ac:picMkLst>
            <pc:docMk/>
            <pc:sldMk cId="3971422871" sldId="260"/>
            <ac:picMk id="7" creationId="{94FA7875-8826-D151-4461-AF5623FD9E4A}"/>
          </ac:picMkLst>
        </pc:picChg>
        <pc:picChg chg="del">
          <ac:chgData name="Gitz Pascal HSLU T&amp;A" userId="b5fdb389-eda0-433b-919c-959ac8659c6d" providerId="ADAL" clId="{5431339F-C2D3-4629-B18A-F6172B090CB8}" dt="2024-01-14T11:22:45.542" v="1837" actId="478"/>
          <ac:picMkLst>
            <pc:docMk/>
            <pc:sldMk cId="3971422871" sldId="260"/>
            <ac:picMk id="9" creationId="{35232CF2-0178-6689-E7A0-DF469A18B3AA}"/>
          </ac:picMkLst>
        </pc:picChg>
        <pc:picChg chg="add mod">
          <ac:chgData name="Gitz Pascal HSLU T&amp;A" userId="b5fdb389-eda0-433b-919c-959ac8659c6d" providerId="ADAL" clId="{5431339F-C2D3-4629-B18A-F6172B090CB8}" dt="2024-01-14T11:23:02.401" v="1841" actId="1076"/>
          <ac:picMkLst>
            <pc:docMk/>
            <pc:sldMk cId="3971422871" sldId="260"/>
            <ac:picMk id="10" creationId="{A60D7A1B-847E-6398-48D6-ABA83690CCBE}"/>
          </ac:picMkLst>
        </pc:picChg>
      </pc:sldChg>
      <pc:sldChg chg="modSp mod">
        <pc:chgData name="Gitz Pascal HSLU T&amp;A" userId="b5fdb389-eda0-433b-919c-959ac8659c6d" providerId="ADAL" clId="{5431339F-C2D3-4629-B18A-F6172B090CB8}" dt="2024-01-14T13:04:02.462" v="2264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5431339F-C2D3-4629-B18A-F6172B090CB8}" dt="2024-01-14T13:04:02.462" v="2264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del">
        <pc:chgData name="Gitz Pascal HSLU T&amp;A" userId="b5fdb389-eda0-433b-919c-959ac8659c6d" providerId="ADAL" clId="{5431339F-C2D3-4629-B18A-F6172B090CB8}" dt="2024-01-14T11:15:05.891" v="1739" actId="47"/>
        <pc:sldMkLst>
          <pc:docMk/>
          <pc:sldMk cId="1275769938" sldId="262"/>
        </pc:sldMkLst>
      </pc:sldChg>
      <pc:sldChg chg="del">
        <pc:chgData name="Gitz Pascal HSLU T&amp;A" userId="b5fdb389-eda0-433b-919c-959ac8659c6d" providerId="ADAL" clId="{5431339F-C2D3-4629-B18A-F6172B090CB8}" dt="2024-01-14T11:26:24.980" v="1855" actId="47"/>
        <pc:sldMkLst>
          <pc:docMk/>
          <pc:sldMk cId="3941925618" sldId="263"/>
        </pc:sldMkLst>
      </pc:sldChg>
      <pc:sldChg chg="addSp delSp modSp del mod">
        <pc:chgData name="Gitz Pascal HSLU T&amp;A" userId="b5fdb389-eda0-433b-919c-959ac8659c6d" providerId="ADAL" clId="{5431339F-C2D3-4629-B18A-F6172B090CB8}" dt="2024-01-14T11:28:11.897" v="1914" actId="47"/>
        <pc:sldMkLst>
          <pc:docMk/>
          <pc:sldMk cId="28079854" sldId="264"/>
        </pc:sldMkLst>
        <pc:spChg chg="add del mod">
          <ac:chgData name="Gitz Pascal HSLU T&amp;A" userId="b5fdb389-eda0-433b-919c-959ac8659c6d" providerId="ADAL" clId="{5431339F-C2D3-4629-B18A-F6172B090CB8}" dt="2024-01-14T11:26:51.590" v="1892" actId="478"/>
          <ac:spMkLst>
            <pc:docMk/>
            <pc:sldMk cId="28079854" sldId="264"/>
            <ac:spMk id="5" creationId="{E93BE162-BEBC-8F46-1A1E-165B9FA425C2}"/>
          </ac:spMkLst>
        </pc:spChg>
        <pc:picChg chg="del">
          <ac:chgData name="Gitz Pascal HSLU T&amp;A" userId="b5fdb389-eda0-433b-919c-959ac8659c6d" providerId="ADAL" clId="{5431339F-C2D3-4629-B18A-F6172B090CB8}" dt="2024-01-14T11:26:47.872" v="1891" actId="478"/>
          <ac:picMkLst>
            <pc:docMk/>
            <pc:sldMk cId="28079854" sldId="264"/>
            <ac:picMk id="6" creationId="{A3E5F72D-4340-A870-8CD9-9D58D67A3FA2}"/>
          </ac:picMkLst>
        </pc:picChg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3973100415" sldId="265"/>
        </pc:sldMkLst>
      </pc:sldChg>
      <pc:sldChg chg="del">
        <pc:chgData name="Gitz Pascal HSLU T&amp;A" userId="b5fdb389-eda0-433b-919c-959ac8659c6d" providerId="ADAL" clId="{5431339F-C2D3-4629-B18A-F6172B090CB8}" dt="2024-01-14T11:15:29.150" v="1787" actId="47"/>
        <pc:sldMkLst>
          <pc:docMk/>
          <pc:sldMk cId="4233637748" sldId="266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1532328877" sldId="269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2527802512" sldId="270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1497934300" sldId="271"/>
        </pc:sldMkLst>
      </pc:sldChg>
      <pc:sldChg chg="add del">
        <pc:chgData name="Gitz Pascal HSLU T&amp;A" userId="b5fdb389-eda0-433b-919c-959ac8659c6d" providerId="ADAL" clId="{5431339F-C2D3-4629-B18A-F6172B090CB8}" dt="2024-01-14T13:01:08.693" v="2191" actId="47"/>
        <pc:sldMkLst>
          <pc:docMk/>
          <pc:sldMk cId="3535251651" sldId="272"/>
        </pc:sldMkLst>
      </pc:sldChg>
      <pc:sldChg chg="del">
        <pc:chgData name="Gitz Pascal HSLU T&amp;A" userId="b5fdb389-eda0-433b-919c-959ac8659c6d" providerId="ADAL" clId="{5431339F-C2D3-4629-B18A-F6172B090CB8}" dt="2024-01-14T11:29:04.745" v="1953" actId="2696"/>
        <pc:sldMkLst>
          <pc:docMk/>
          <pc:sldMk cId="960512032" sldId="273"/>
        </pc:sldMkLst>
      </pc:sldChg>
      <pc:sldChg chg="del">
        <pc:chgData name="Gitz Pascal HSLU T&amp;A" userId="b5fdb389-eda0-433b-919c-959ac8659c6d" providerId="ADAL" clId="{5431339F-C2D3-4629-B18A-F6172B090CB8}" dt="2024-01-14T12:49:31.472" v="1982" actId="47"/>
        <pc:sldMkLst>
          <pc:docMk/>
          <pc:sldMk cId="2138130656" sldId="274"/>
        </pc:sldMkLst>
      </pc:sldChg>
      <pc:sldChg chg="del">
        <pc:chgData name="Gitz Pascal HSLU T&amp;A" userId="b5fdb389-eda0-433b-919c-959ac8659c6d" providerId="ADAL" clId="{5431339F-C2D3-4629-B18A-F6172B090CB8}" dt="2024-01-14T12:51:26.915" v="1995" actId="47"/>
        <pc:sldMkLst>
          <pc:docMk/>
          <pc:sldMk cId="1156508579" sldId="276"/>
        </pc:sldMkLst>
      </pc:sldChg>
      <pc:sldChg chg="del">
        <pc:chgData name="Gitz Pascal HSLU T&amp;A" userId="b5fdb389-eda0-433b-919c-959ac8659c6d" providerId="ADAL" clId="{5431339F-C2D3-4629-B18A-F6172B090CB8}" dt="2024-01-14T12:59:12.078" v="2108" actId="47"/>
        <pc:sldMkLst>
          <pc:docMk/>
          <pc:sldMk cId="2688246758" sldId="278"/>
        </pc:sldMkLst>
      </pc:sldChg>
      <pc:sldChg chg="modSp del mod">
        <pc:chgData name="Gitz Pascal HSLU T&amp;A" userId="b5fdb389-eda0-433b-919c-959ac8659c6d" providerId="ADAL" clId="{5431339F-C2D3-4629-B18A-F6172B090CB8}" dt="2024-01-14T13:09:37.416" v="2765" actId="47"/>
        <pc:sldMkLst>
          <pc:docMk/>
          <pc:sldMk cId="3269995825" sldId="279"/>
        </pc:sldMkLst>
        <pc:spChg chg="mod">
          <ac:chgData name="Gitz Pascal HSLU T&amp;A" userId="b5fdb389-eda0-433b-919c-959ac8659c6d" providerId="ADAL" clId="{5431339F-C2D3-4629-B18A-F6172B090CB8}" dt="2024-01-14T12:59:58.141" v="2147" actId="20577"/>
          <ac:spMkLst>
            <pc:docMk/>
            <pc:sldMk cId="3269995825" sldId="279"/>
            <ac:spMk id="3" creationId="{559C707A-1DD2-1A16-B31B-6E6B4A152DFC}"/>
          </ac:spMkLst>
        </pc:spChg>
      </pc:sldChg>
      <pc:sldChg chg="new del">
        <pc:chgData name="Gitz Pascal HSLU T&amp;A" userId="b5fdb389-eda0-433b-919c-959ac8659c6d" providerId="ADAL" clId="{5431339F-C2D3-4629-B18A-F6172B090CB8}" dt="2024-01-14T10:10:40.232" v="76" actId="47"/>
        <pc:sldMkLst>
          <pc:docMk/>
          <pc:sldMk cId="768991792" sldId="280"/>
        </pc:sldMkLst>
      </pc:sldChg>
      <pc:sldChg chg="addSp delSp modSp new del mod">
        <pc:chgData name="Gitz Pascal HSLU T&amp;A" userId="b5fdb389-eda0-433b-919c-959ac8659c6d" providerId="ADAL" clId="{5431339F-C2D3-4629-B18A-F6172B090CB8}" dt="2024-01-14T10:13:26.416" v="135" actId="47"/>
        <pc:sldMkLst>
          <pc:docMk/>
          <pc:sldMk cId="2389768689" sldId="280"/>
        </pc:sldMkLst>
        <pc:spChg chg="mod">
          <ac:chgData name="Gitz Pascal HSLU T&amp;A" userId="b5fdb389-eda0-433b-919c-959ac8659c6d" providerId="ADAL" clId="{5431339F-C2D3-4629-B18A-F6172B090CB8}" dt="2024-01-14T10:10:47.937" v="96" actId="20577"/>
          <ac:spMkLst>
            <pc:docMk/>
            <pc:sldMk cId="2389768689" sldId="280"/>
            <ac:spMk id="2" creationId="{404E52A8-27EC-B7B5-04BD-E1BA8FD51C2B}"/>
          </ac:spMkLst>
        </pc:spChg>
        <pc:spChg chg="del">
          <ac:chgData name="Gitz Pascal HSLU T&amp;A" userId="b5fdb389-eda0-433b-919c-959ac8659c6d" providerId="ADAL" clId="{5431339F-C2D3-4629-B18A-F6172B090CB8}" dt="2024-01-14T10:12:31.951" v="97" actId="931"/>
          <ac:spMkLst>
            <pc:docMk/>
            <pc:sldMk cId="2389768689" sldId="280"/>
            <ac:spMk id="3" creationId="{03828583-456F-AD88-55AC-C7D7315F4187}"/>
          </ac:spMkLst>
        </pc:spChg>
        <pc:picChg chg="add mod">
          <ac:chgData name="Gitz Pascal HSLU T&amp;A" userId="b5fdb389-eda0-433b-919c-959ac8659c6d" providerId="ADAL" clId="{5431339F-C2D3-4629-B18A-F6172B090CB8}" dt="2024-01-14T10:12:31.951" v="97" actId="931"/>
          <ac:picMkLst>
            <pc:docMk/>
            <pc:sldMk cId="2389768689" sldId="280"/>
            <ac:picMk id="6" creationId="{E9424A4A-166F-15CD-E4CD-B1200A536A18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0:14:21.210" v="168" actId="1076"/>
        <pc:sldMkLst>
          <pc:docMk/>
          <pc:sldMk cId="3144544325" sldId="281"/>
        </pc:sldMkLst>
        <pc:spChg chg="add mod">
          <ac:chgData name="Gitz Pascal HSLU T&amp;A" userId="b5fdb389-eda0-433b-919c-959ac8659c6d" providerId="ADAL" clId="{5431339F-C2D3-4629-B18A-F6172B090CB8}" dt="2024-01-14T10:13:20.337" v="133" actId="20577"/>
          <ac:spMkLst>
            <pc:docMk/>
            <pc:sldMk cId="3144544325" sldId="281"/>
            <ac:spMk id="5" creationId="{4C00F76B-D978-968F-664E-1D654A81B5D3}"/>
          </ac:spMkLst>
        </pc:spChg>
        <pc:spChg chg="add mod">
          <ac:chgData name="Gitz Pascal HSLU T&amp;A" userId="b5fdb389-eda0-433b-919c-959ac8659c6d" providerId="ADAL" clId="{5431339F-C2D3-4629-B18A-F6172B090CB8}" dt="2024-01-14T10:14:21.210" v="168" actId="1076"/>
          <ac:spMkLst>
            <pc:docMk/>
            <pc:sldMk cId="3144544325" sldId="281"/>
            <ac:spMk id="8" creationId="{6016176A-C77C-4037-76E3-41D35D31C332}"/>
          </ac:spMkLst>
        </pc:spChg>
        <pc:picChg chg="del">
          <ac:chgData name="Gitz Pascal HSLU T&amp;A" userId="b5fdb389-eda0-433b-919c-959ac8659c6d" providerId="ADAL" clId="{5431339F-C2D3-4629-B18A-F6172B090CB8}" dt="2024-01-14T10:13:02.993" v="101" actId="478"/>
          <ac:picMkLst>
            <pc:docMk/>
            <pc:sldMk cId="3144544325" sldId="281"/>
            <ac:picMk id="6" creationId="{E9424A4A-166F-15CD-E4CD-B1200A536A18}"/>
          </ac:picMkLst>
        </pc:picChg>
        <pc:picChg chg="add mod">
          <ac:chgData name="Gitz Pascal HSLU T&amp;A" userId="b5fdb389-eda0-433b-919c-959ac8659c6d" providerId="ADAL" clId="{5431339F-C2D3-4629-B18A-F6172B090CB8}" dt="2024-01-14T10:13:49.527" v="141" actId="1076"/>
          <ac:picMkLst>
            <pc:docMk/>
            <pc:sldMk cId="3144544325" sldId="281"/>
            <ac:picMk id="7" creationId="{3A3197F2-139E-F2B5-5D76-0B018CE679C3}"/>
          </ac:picMkLst>
        </pc:picChg>
      </pc:sldChg>
      <pc:sldChg chg="delSp modSp add mod">
        <pc:chgData name="Gitz Pascal HSLU T&amp;A" userId="b5fdb389-eda0-433b-919c-959ac8659c6d" providerId="ADAL" clId="{5431339F-C2D3-4629-B18A-F6172B090CB8}" dt="2024-01-14T10:19:23.951" v="250" actId="1076"/>
        <pc:sldMkLst>
          <pc:docMk/>
          <pc:sldMk cId="4004028964" sldId="282"/>
        </pc:sldMkLst>
        <pc:spChg chg="mod">
          <ac:chgData name="Gitz Pascal HSLU T&amp;A" userId="b5fdb389-eda0-433b-919c-959ac8659c6d" providerId="ADAL" clId="{5431339F-C2D3-4629-B18A-F6172B090CB8}" dt="2024-01-14T10:16:30.867" v="188" actId="20577"/>
          <ac:spMkLst>
            <pc:docMk/>
            <pc:sldMk cId="4004028964" sldId="282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19:23.951" v="250" actId="1076"/>
          <ac:spMkLst>
            <pc:docMk/>
            <pc:sldMk cId="4004028964" sldId="282"/>
            <ac:spMk id="8" creationId="{6016176A-C77C-4037-76E3-41D35D31C332}"/>
          </ac:spMkLst>
        </pc:spChg>
        <pc:picChg chg="del">
          <ac:chgData name="Gitz Pascal HSLU T&amp;A" userId="b5fdb389-eda0-433b-919c-959ac8659c6d" providerId="ADAL" clId="{5431339F-C2D3-4629-B18A-F6172B090CB8}" dt="2024-01-14T10:16:42.775" v="189" actId="478"/>
          <ac:picMkLst>
            <pc:docMk/>
            <pc:sldMk cId="4004028964" sldId="282"/>
            <ac:picMk id="7" creationId="{3A3197F2-139E-F2B5-5D76-0B018CE679C3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0:24:47.420" v="518" actId="1076"/>
        <pc:sldMkLst>
          <pc:docMk/>
          <pc:sldMk cId="1486972461" sldId="283"/>
        </pc:sldMkLst>
        <pc:spChg chg="mod">
          <ac:chgData name="Gitz Pascal HSLU T&amp;A" userId="b5fdb389-eda0-433b-919c-959ac8659c6d" providerId="ADAL" clId="{5431339F-C2D3-4629-B18A-F6172B090CB8}" dt="2024-01-14T10:20:10.064" v="268" actId="20577"/>
          <ac:spMkLst>
            <pc:docMk/>
            <pc:sldMk cId="1486972461" sldId="283"/>
            <ac:spMk id="2" creationId="{404E52A8-27EC-B7B5-04BD-E1BA8FD51C2B}"/>
          </ac:spMkLst>
        </pc:spChg>
        <pc:spChg chg="mod">
          <ac:chgData name="Gitz Pascal HSLU T&amp;A" userId="b5fdb389-eda0-433b-919c-959ac8659c6d" providerId="ADAL" clId="{5431339F-C2D3-4629-B18A-F6172B090CB8}" dt="2024-01-14T10:24:31.240" v="515" actId="404"/>
          <ac:spMkLst>
            <pc:docMk/>
            <pc:sldMk cId="1486972461" sldId="283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24:47.420" v="518" actId="1076"/>
          <ac:spMkLst>
            <pc:docMk/>
            <pc:sldMk cId="1486972461" sldId="283"/>
            <ac:spMk id="8" creationId="{6016176A-C77C-4037-76E3-41D35D31C332}"/>
          </ac:spMkLst>
        </pc:spChg>
      </pc:sldChg>
      <pc:sldChg chg="addSp delSp modSp add mod setBg">
        <pc:chgData name="Gitz Pascal HSLU T&amp;A" userId="b5fdb389-eda0-433b-919c-959ac8659c6d" providerId="ADAL" clId="{5431339F-C2D3-4629-B18A-F6172B090CB8}" dt="2024-01-14T10:49:36.270" v="907" actId="1076"/>
        <pc:sldMkLst>
          <pc:docMk/>
          <pc:sldMk cId="3786335489" sldId="284"/>
        </pc:sldMkLst>
        <pc:spChg chg="mo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2" creationId="{404E52A8-27EC-B7B5-04BD-E1BA8FD51C2B}"/>
          </ac:spMkLst>
        </pc:spChg>
        <pc:spChg chg="mod or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4" creationId="{A50230B9-8926-5E2A-022F-B9DD8A780C7A}"/>
          </ac:spMkLst>
        </pc:spChg>
        <pc:spChg chg="mo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5" creationId="{4C00F76B-D978-968F-664E-1D654A81B5D3}"/>
          </ac:spMkLst>
        </pc:spChg>
        <pc:spChg chg="add mod">
          <ac:chgData name="Gitz Pascal HSLU T&amp;A" userId="b5fdb389-eda0-433b-919c-959ac8659c6d" providerId="ADAL" clId="{5431339F-C2D3-4629-B18A-F6172B090CB8}" dt="2024-01-14T10:49:36.270" v="907" actId="1076"/>
          <ac:spMkLst>
            <pc:docMk/>
            <pc:sldMk cId="3786335489" sldId="284"/>
            <ac:spMk id="6" creationId="{4A3EC60C-BCCF-2EC9-A82F-099FCFD056E9}"/>
          </ac:spMkLst>
        </pc:spChg>
        <pc:spChg chg="del">
          <ac:chgData name="Gitz Pascal HSLU T&amp;A" userId="b5fdb389-eda0-433b-919c-959ac8659c6d" providerId="ADAL" clId="{5431339F-C2D3-4629-B18A-F6172B090CB8}" dt="2024-01-14T10:25:43.782" v="560" actId="478"/>
          <ac:spMkLst>
            <pc:docMk/>
            <pc:sldMk cId="3786335489" sldId="284"/>
            <ac:spMk id="8" creationId="{6016176A-C77C-4037-76E3-41D35D31C332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0" creationId="{DBC6133C-0615-4CE4-9132-37E609A9BDFA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2" creationId="{169CC832-2974-4E8D-90ED-3E2941BA7336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4" creationId="{55222F96-971A-4F90-B841-6BAB416C7AC1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6" creationId="{08980754-6F4B-43C9-B9BE-127B6BED6586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8" creationId="{2C1BBA94-3F40-40AA-8BB9-E69E25E537C1}"/>
          </ac:spMkLst>
        </pc:spChg>
        <pc:picChg chg="add mod">
          <ac:chgData name="Gitz Pascal HSLU T&amp;A" userId="b5fdb389-eda0-433b-919c-959ac8659c6d" providerId="ADAL" clId="{5431339F-C2D3-4629-B18A-F6172B090CB8}" dt="2024-01-14T10:26:56.284" v="579" actId="1035"/>
          <ac:picMkLst>
            <pc:docMk/>
            <pc:sldMk cId="3786335489" sldId="284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0:54:07.333" v="1061" actId="1036"/>
        <pc:sldMkLst>
          <pc:docMk/>
          <pc:sldMk cId="738807816" sldId="285"/>
        </pc:sldMkLst>
        <pc:spChg chg="mod">
          <ac:chgData name="Gitz Pascal HSLU T&amp;A" userId="b5fdb389-eda0-433b-919c-959ac8659c6d" providerId="ADAL" clId="{5431339F-C2D3-4629-B18A-F6172B090CB8}" dt="2024-01-14T10:50:34.739" v="950" actId="20577"/>
          <ac:spMkLst>
            <pc:docMk/>
            <pc:sldMk cId="738807816" sldId="285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54:07.333" v="1061" actId="1036"/>
          <ac:spMkLst>
            <pc:docMk/>
            <pc:sldMk cId="738807816" sldId="285"/>
            <ac:spMk id="6" creationId="{4A3EC60C-BCCF-2EC9-A82F-099FCFD056E9}"/>
          </ac:spMkLst>
        </pc:spChg>
        <pc:picChg chg="add del mod">
          <ac:chgData name="Gitz Pascal HSLU T&amp;A" userId="b5fdb389-eda0-433b-919c-959ac8659c6d" providerId="ADAL" clId="{5431339F-C2D3-4629-B18A-F6172B090CB8}" dt="2024-01-14T10:53:43.978" v="1042" actId="14100"/>
          <ac:picMkLst>
            <pc:docMk/>
            <pc:sldMk cId="738807816" sldId="285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6:22:43.331" v="2893" actId="1076"/>
        <pc:sldMkLst>
          <pc:docMk/>
          <pc:sldMk cId="161446243" sldId="286"/>
        </pc:sldMkLst>
        <pc:spChg chg="mod">
          <ac:chgData name="Gitz Pascal HSLU T&amp;A" userId="b5fdb389-eda0-433b-919c-959ac8659c6d" providerId="ADAL" clId="{5431339F-C2D3-4629-B18A-F6172B090CB8}" dt="2024-01-14T10:54:57.775" v="1091" actId="20577"/>
          <ac:spMkLst>
            <pc:docMk/>
            <pc:sldMk cId="161446243" sldId="286"/>
            <ac:spMk id="5" creationId="{4C00F76B-D978-968F-664E-1D654A81B5D3}"/>
          </ac:spMkLst>
        </pc:spChg>
        <pc:spChg chg="del">
          <ac:chgData name="Gitz Pascal HSLU T&amp;A" userId="b5fdb389-eda0-433b-919c-959ac8659c6d" providerId="ADAL" clId="{5431339F-C2D3-4629-B18A-F6172B090CB8}" dt="2024-01-14T10:58:24.545" v="1167" actId="478"/>
          <ac:spMkLst>
            <pc:docMk/>
            <pc:sldMk cId="161446243" sldId="286"/>
            <ac:spMk id="6" creationId="{4A3EC60C-BCCF-2EC9-A82F-099FCFD056E9}"/>
          </ac:spMkLst>
        </pc:spChg>
        <pc:spChg chg="add mod">
          <ac:chgData name="Gitz Pascal HSLU T&amp;A" userId="b5fdb389-eda0-433b-919c-959ac8659c6d" providerId="ADAL" clId="{5431339F-C2D3-4629-B18A-F6172B090CB8}" dt="2024-01-14T16:22:43.331" v="2893" actId="1076"/>
          <ac:spMkLst>
            <pc:docMk/>
            <pc:sldMk cId="161446243" sldId="286"/>
            <ac:spMk id="15" creationId="{6E242C02-84DE-AEE4-EE64-6607BA001723}"/>
          </ac:spMkLst>
        </pc:spChg>
        <pc:picChg chg="mod modCrop">
          <ac:chgData name="Gitz Pascal HSLU T&amp;A" userId="b5fdb389-eda0-433b-919c-959ac8659c6d" providerId="ADAL" clId="{5431339F-C2D3-4629-B18A-F6172B090CB8}" dt="2024-01-14T11:07:24.071" v="1542" actId="1076"/>
          <ac:picMkLst>
            <pc:docMk/>
            <pc:sldMk cId="161446243" sldId="286"/>
            <ac:picMk id="3" creationId="{96778393-8591-79E1-A52B-A26322670353}"/>
          </ac:picMkLst>
        </pc:picChg>
        <pc:picChg chg="add mod modCrop">
          <ac:chgData name="Gitz Pascal HSLU T&amp;A" userId="b5fdb389-eda0-433b-919c-959ac8659c6d" providerId="ADAL" clId="{5431339F-C2D3-4629-B18A-F6172B090CB8}" dt="2024-01-14T11:07:37.804" v="1544" actId="1037"/>
          <ac:picMkLst>
            <pc:docMk/>
            <pc:sldMk cId="161446243" sldId="286"/>
            <ac:picMk id="7" creationId="{FB840E4C-0416-C98B-632A-13640B98A7D9}"/>
          </ac:picMkLst>
        </pc:picChg>
        <pc:picChg chg="add mod">
          <ac:chgData name="Gitz Pascal HSLU T&amp;A" userId="b5fdb389-eda0-433b-919c-959ac8659c6d" providerId="ADAL" clId="{5431339F-C2D3-4629-B18A-F6172B090CB8}" dt="2024-01-14T10:59:16.443" v="1170" actId="571"/>
          <ac:picMkLst>
            <pc:docMk/>
            <pc:sldMk cId="161446243" sldId="286"/>
            <ac:picMk id="8" creationId="{078D0D72-C014-2887-F0DE-AD3FA7CD90B5}"/>
          </ac:picMkLst>
        </pc:picChg>
        <pc:picChg chg="add mod">
          <ac:chgData name="Gitz Pascal HSLU T&amp;A" userId="b5fdb389-eda0-433b-919c-959ac8659c6d" providerId="ADAL" clId="{5431339F-C2D3-4629-B18A-F6172B090CB8}" dt="2024-01-14T10:59:16.443" v="1170" actId="571"/>
          <ac:picMkLst>
            <pc:docMk/>
            <pc:sldMk cId="161446243" sldId="286"/>
            <ac:picMk id="9" creationId="{1C1C6C0E-65E5-DAF1-D558-2B4064203A37}"/>
          </ac:picMkLst>
        </pc:picChg>
        <pc:picChg chg="add del mod">
          <ac:chgData name="Gitz Pascal HSLU T&amp;A" userId="b5fdb389-eda0-433b-919c-959ac8659c6d" providerId="ADAL" clId="{5431339F-C2D3-4629-B18A-F6172B090CB8}" dt="2024-01-14T11:03:03.120" v="1274" actId="478"/>
          <ac:picMkLst>
            <pc:docMk/>
            <pc:sldMk cId="161446243" sldId="286"/>
            <ac:picMk id="10" creationId="{D025E94C-8EB0-E7DA-67C4-BA3988664120}"/>
          </ac:picMkLst>
        </pc:picChg>
        <pc:picChg chg="add mod">
          <ac:chgData name="Gitz Pascal HSLU T&amp;A" userId="b5fdb389-eda0-433b-919c-959ac8659c6d" providerId="ADAL" clId="{5431339F-C2D3-4629-B18A-F6172B090CB8}" dt="2024-01-14T11:03:23.656" v="1414" actId="1035"/>
          <ac:picMkLst>
            <pc:docMk/>
            <pc:sldMk cId="161446243" sldId="286"/>
            <ac:picMk id="11" creationId="{8715E30B-4152-981B-2762-FC1040BF2726}"/>
          </ac:picMkLst>
        </pc:picChg>
        <pc:picChg chg="add mod modCrop">
          <ac:chgData name="Gitz Pascal HSLU T&amp;A" userId="b5fdb389-eda0-433b-919c-959ac8659c6d" providerId="ADAL" clId="{5431339F-C2D3-4629-B18A-F6172B090CB8}" dt="2024-01-14T11:06:15.585" v="1535" actId="1076"/>
          <ac:picMkLst>
            <pc:docMk/>
            <pc:sldMk cId="161446243" sldId="286"/>
            <ac:picMk id="12" creationId="{E3E62C40-9110-6F29-73B6-E5B574E0D3FD}"/>
          </ac:picMkLst>
        </pc:picChg>
        <pc:picChg chg="add del mod">
          <ac:chgData name="Gitz Pascal HSLU T&amp;A" userId="b5fdb389-eda0-433b-919c-959ac8659c6d" providerId="ADAL" clId="{5431339F-C2D3-4629-B18A-F6172B090CB8}" dt="2024-01-14T11:05:41.222" v="1531" actId="478"/>
          <ac:picMkLst>
            <pc:docMk/>
            <pc:sldMk cId="161446243" sldId="286"/>
            <ac:picMk id="13" creationId="{7B328445-4C6E-526D-E2DE-68452680DE21}"/>
          </ac:picMkLst>
        </pc:picChg>
        <pc:picChg chg="add mod modCrop">
          <ac:chgData name="Gitz Pascal HSLU T&amp;A" userId="b5fdb389-eda0-433b-919c-959ac8659c6d" providerId="ADAL" clId="{5431339F-C2D3-4629-B18A-F6172B090CB8}" dt="2024-01-14T11:07:07.338" v="1540" actId="1076"/>
          <ac:picMkLst>
            <pc:docMk/>
            <pc:sldMk cId="161446243" sldId="286"/>
            <ac:picMk id="14" creationId="{071D47B8-7836-3B23-DF4A-3C4A835EAA5E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1:11:21.024" v="1665" actId="1076"/>
        <pc:sldMkLst>
          <pc:docMk/>
          <pc:sldMk cId="2203552528" sldId="287"/>
        </pc:sldMkLst>
        <pc:spChg chg="mod">
          <ac:chgData name="Gitz Pascal HSLU T&amp;A" userId="b5fdb389-eda0-433b-919c-959ac8659c6d" providerId="ADAL" clId="{5431339F-C2D3-4629-B18A-F6172B090CB8}" dt="2024-01-14T11:11:07.480" v="1643" actId="20577"/>
          <ac:spMkLst>
            <pc:docMk/>
            <pc:sldMk cId="2203552528" sldId="287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1:11:21.024" v="1665" actId="1076"/>
          <ac:spMkLst>
            <pc:docMk/>
            <pc:sldMk cId="2203552528" sldId="287"/>
            <ac:spMk id="6" creationId="{4A3EC60C-BCCF-2EC9-A82F-099FCFD056E9}"/>
          </ac:spMkLst>
        </pc:spChg>
        <pc:picChg chg="mod">
          <ac:chgData name="Gitz Pascal HSLU T&amp;A" userId="b5fdb389-eda0-433b-919c-959ac8659c6d" providerId="ADAL" clId="{5431339F-C2D3-4629-B18A-F6172B090CB8}" dt="2024-01-14T11:11:14.760" v="1664" actId="1038"/>
          <ac:picMkLst>
            <pc:docMk/>
            <pc:sldMk cId="2203552528" sldId="287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15.255" v="1822"/>
        <pc:sldMkLst>
          <pc:docMk/>
          <pc:sldMk cId="2834057300" sldId="288"/>
        </pc:sldMkLst>
        <pc:spChg chg="mod">
          <ac:chgData name="Gitz Pascal HSLU T&amp;A" userId="b5fdb389-eda0-433b-919c-959ac8659c6d" providerId="ADAL" clId="{5431339F-C2D3-4629-B18A-F6172B090CB8}" dt="2024-01-14T11:22:15.255" v="1822"/>
          <ac:spMkLst>
            <pc:docMk/>
            <pc:sldMk cId="2834057300" sldId="288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3:39.752" v="1694" actId="5793"/>
          <ac:spMkLst>
            <pc:docMk/>
            <pc:sldMk cId="2834057300" sldId="288"/>
            <ac:spMk id="3" creationId="{EB7BC8D4-D45D-DCB7-2155-0DC688C0FABB}"/>
          </ac:spMkLst>
        </pc:spChg>
        <pc:spChg chg="add del">
          <ac:chgData name="Gitz Pascal HSLU T&amp;A" userId="b5fdb389-eda0-433b-919c-959ac8659c6d" providerId="ADAL" clId="{5431339F-C2D3-4629-B18A-F6172B090CB8}" dt="2024-01-14T11:13:53.554" v="1699" actId="22"/>
          <ac:spMkLst>
            <pc:docMk/>
            <pc:sldMk cId="2834057300" sldId="288"/>
            <ac:spMk id="8" creationId="{8C318B8F-3512-C7B7-280E-2AF819FFD3C8}"/>
          </ac:spMkLst>
        </pc:spChg>
        <pc:spChg chg="add mod">
          <ac:chgData name="Gitz Pascal HSLU T&amp;A" userId="b5fdb389-eda0-433b-919c-959ac8659c6d" providerId="ADAL" clId="{5431339F-C2D3-4629-B18A-F6172B090CB8}" dt="2024-01-14T11:14:04.333" v="1715" actId="20577"/>
          <ac:spMkLst>
            <pc:docMk/>
            <pc:sldMk cId="2834057300" sldId="288"/>
            <ac:spMk id="9" creationId="{484DA8BC-840D-89F2-4F6C-59058BF295F7}"/>
          </ac:spMkLst>
        </pc:spChg>
        <pc:picChg chg="add mod">
          <ac:chgData name="Gitz Pascal HSLU T&amp;A" userId="b5fdb389-eda0-433b-919c-959ac8659c6d" providerId="ADAL" clId="{5431339F-C2D3-4629-B18A-F6172B090CB8}" dt="2024-01-14T11:13:20.354" v="1678" actId="14100"/>
          <ac:picMkLst>
            <pc:docMk/>
            <pc:sldMk cId="2834057300" sldId="288"/>
            <ac:picMk id="4" creationId="{B1083876-0C01-FD1E-67A2-2C3052A488BC}"/>
          </ac:picMkLst>
        </pc:picChg>
        <pc:picChg chg="mod">
          <ac:chgData name="Gitz Pascal HSLU T&amp;A" userId="b5fdb389-eda0-433b-919c-959ac8659c6d" providerId="ADAL" clId="{5431339F-C2D3-4629-B18A-F6172B090CB8}" dt="2024-01-14T11:13:31.023" v="1682" actId="1076"/>
          <ac:picMkLst>
            <pc:docMk/>
            <pc:sldMk cId="2834057300" sldId="288"/>
            <ac:picMk id="6" creationId="{8CBA661D-2CA2-7F7C-0B7B-2401A4788067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18.082" v="1823"/>
        <pc:sldMkLst>
          <pc:docMk/>
          <pc:sldMk cId="3737886563" sldId="289"/>
        </pc:sldMkLst>
        <pc:spChg chg="mod">
          <ac:chgData name="Gitz Pascal HSLU T&amp;A" userId="b5fdb389-eda0-433b-919c-959ac8659c6d" providerId="ADAL" clId="{5431339F-C2D3-4629-B18A-F6172B090CB8}" dt="2024-01-14T11:22:18.082" v="1823"/>
          <ac:spMkLst>
            <pc:docMk/>
            <pc:sldMk cId="3737886563" sldId="289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4:40.803" v="1733" actId="20577"/>
          <ac:spMkLst>
            <pc:docMk/>
            <pc:sldMk cId="3737886563" sldId="289"/>
            <ac:spMk id="9" creationId="{484DA8BC-840D-89F2-4F6C-59058BF295F7}"/>
          </ac:spMkLst>
        </pc:spChg>
        <pc:picChg chg="del">
          <ac:chgData name="Gitz Pascal HSLU T&amp;A" userId="b5fdb389-eda0-433b-919c-959ac8659c6d" providerId="ADAL" clId="{5431339F-C2D3-4629-B18A-F6172B090CB8}" dt="2024-01-14T11:14:48.636" v="1735" actId="478"/>
          <ac:picMkLst>
            <pc:docMk/>
            <pc:sldMk cId="3737886563" sldId="289"/>
            <ac:picMk id="4" creationId="{B1083876-0C01-FD1E-67A2-2C3052A488BC}"/>
          </ac:picMkLst>
        </pc:picChg>
        <pc:picChg chg="del">
          <ac:chgData name="Gitz Pascal HSLU T&amp;A" userId="b5fdb389-eda0-433b-919c-959ac8659c6d" providerId="ADAL" clId="{5431339F-C2D3-4629-B18A-F6172B090CB8}" dt="2024-01-14T11:14:47.002" v="1734" actId="478"/>
          <ac:picMkLst>
            <pc:docMk/>
            <pc:sldMk cId="3737886563" sldId="289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5431339F-C2D3-4629-B18A-F6172B090CB8}" dt="2024-01-14T11:15:00.721" v="1738" actId="1076"/>
          <ac:picMkLst>
            <pc:docMk/>
            <pc:sldMk cId="3737886563" sldId="289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20.927" v="1824"/>
        <pc:sldMkLst>
          <pc:docMk/>
          <pc:sldMk cId="3620381092" sldId="290"/>
        </pc:sldMkLst>
        <pc:spChg chg="mod">
          <ac:chgData name="Gitz Pascal HSLU T&amp;A" userId="b5fdb389-eda0-433b-919c-959ac8659c6d" providerId="ADAL" clId="{5431339F-C2D3-4629-B18A-F6172B090CB8}" dt="2024-01-14T11:22:20.927" v="1824"/>
          <ac:spMkLst>
            <pc:docMk/>
            <pc:sldMk cId="3620381092" sldId="290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5:14.277" v="1751" actId="20577"/>
          <ac:spMkLst>
            <pc:docMk/>
            <pc:sldMk cId="3620381092" sldId="290"/>
            <ac:spMk id="9" creationId="{484DA8BC-840D-89F2-4F6C-59058BF295F7}"/>
          </ac:spMkLst>
        </pc:spChg>
        <pc:picChg chg="add mod">
          <ac:chgData name="Gitz Pascal HSLU T&amp;A" userId="b5fdb389-eda0-433b-919c-959ac8659c6d" providerId="ADAL" clId="{5431339F-C2D3-4629-B18A-F6172B090CB8}" dt="2024-01-14T11:15:26.902" v="1786" actId="1036"/>
          <ac:picMkLst>
            <pc:docMk/>
            <pc:sldMk cId="3620381092" sldId="290"/>
            <ac:picMk id="4" creationId="{A353D6FB-2C70-8AEC-8042-07E5DF6E8DB4}"/>
          </ac:picMkLst>
        </pc:picChg>
        <pc:picChg chg="del">
          <ac:chgData name="Gitz Pascal HSLU T&amp;A" userId="b5fdb389-eda0-433b-919c-959ac8659c6d" providerId="ADAL" clId="{5431339F-C2D3-4629-B18A-F6172B090CB8}" dt="2024-01-14T11:15:21.546" v="1752" actId="478"/>
          <ac:picMkLst>
            <pc:docMk/>
            <pc:sldMk cId="3620381092" sldId="290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3:50.057" v="1848" actId="1076"/>
        <pc:sldMkLst>
          <pc:docMk/>
          <pc:sldMk cId="910396208" sldId="291"/>
        </pc:sldMkLst>
        <pc:picChg chg="add mod">
          <ac:chgData name="Gitz Pascal HSLU T&amp;A" userId="b5fdb389-eda0-433b-919c-959ac8659c6d" providerId="ADAL" clId="{5431339F-C2D3-4629-B18A-F6172B090CB8}" dt="2024-01-14T11:23:42.575" v="1847" actId="1076"/>
          <ac:picMkLst>
            <pc:docMk/>
            <pc:sldMk cId="910396208" sldId="291"/>
            <ac:picMk id="5" creationId="{A7C3C83D-ADFA-C849-E46D-687A5CA92073}"/>
          </ac:picMkLst>
        </pc:picChg>
        <pc:picChg chg="add mod">
          <ac:chgData name="Gitz Pascal HSLU T&amp;A" userId="b5fdb389-eda0-433b-919c-959ac8659c6d" providerId="ADAL" clId="{5431339F-C2D3-4629-B18A-F6172B090CB8}" dt="2024-01-14T11:23:50.057" v="1848" actId="1076"/>
          <ac:picMkLst>
            <pc:docMk/>
            <pc:sldMk cId="910396208" sldId="291"/>
            <ac:picMk id="7" creationId="{489F52CB-14E0-5933-B1EF-814E03BADE48}"/>
          </ac:picMkLst>
        </pc:picChg>
        <pc:picChg chg="del">
          <ac:chgData name="Gitz Pascal HSLU T&amp;A" userId="b5fdb389-eda0-433b-919c-959ac8659c6d" providerId="ADAL" clId="{5431339F-C2D3-4629-B18A-F6172B090CB8}" dt="2024-01-14T11:23:07.464" v="1843" actId="478"/>
          <ac:picMkLst>
            <pc:docMk/>
            <pc:sldMk cId="910396208" sldId="291"/>
            <ac:picMk id="10" creationId="{A60D7A1B-847E-6398-48D6-ABA83690CCB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6:32.837" v="1890" actId="20577"/>
        <pc:sldMkLst>
          <pc:docMk/>
          <pc:sldMk cId="3696799757" sldId="292"/>
        </pc:sldMkLst>
        <pc:spChg chg="mod">
          <ac:chgData name="Gitz Pascal HSLU T&amp;A" userId="b5fdb389-eda0-433b-919c-959ac8659c6d" providerId="ADAL" clId="{5431339F-C2D3-4629-B18A-F6172B090CB8}" dt="2024-01-14T11:26:32.837" v="1890" actId="20577"/>
          <ac:spMkLst>
            <pc:docMk/>
            <pc:sldMk cId="3696799757" sldId="292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1:26:21.052" v="1854" actId="14826"/>
          <ac:picMkLst>
            <pc:docMk/>
            <pc:sldMk cId="3696799757" sldId="292"/>
            <ac:picMk id="3" creationId="{56889F7E-6D73-9ACA-AC17-CA1A3D84BBF3}"/>
          </ac:picMkLst>
        </pc:picChg>
        <pc:picChg chg="del">
          <ac:chgData name="Gitz Pascal HSLU T&amp;A" userId="b5fdb389-eda0-433b-919c-959ac8659c6d" providerId="ADAL" clId="{5431339F-C2D3-4629-B18A-F6172B090CB8}" dt="2024-01-14T11:25:40.546" v="1850" actId="478"/>
          <ac:picMkLst>
            <pc:docMk/>
            <pc:sldMk cId="3696799757" sldId="292"/>
            <ac:picMk id="5" creationId="{A7C3C83D-ADFA-C849-E46D-687A5CA92073}"/>
          </ac:picMkLst>
        </pc:picChg>
        <pc:picChg chg="del">
          <ac:chgData name="Gitz Pascal HSLU T&amp;A" userId="b5fdb389-eda0-433b-919c-959ac8659c6d" providerId="ADAL" clId="{5431339F-C2D3-4629-B18A-F6172B090CB8}" dt="2024-01-14T11:25:43.950" v="1852" actId="478"/>
          <ac:picMkLst>
            <pc:docMk/>
            <pc:sldMk cId="3696799757" sldId="292"/>
            <ac:picMk id="7" creationId="{489F52CB-14E0-5933-B1EF-814E03BADE48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7:54.246" v="1913" actId="1076"/>
        <pc:sldMkLst>
          <pc:docMk/>
          <pc:sldMk cId="1323320067" sldId="293"/>
        </pc:sldMkLst>
        <pc:spChg chg="mod">
          <ac:chgData name="Gitz Pascal HSLU T&amp;A" userId="b5fdb389-eda0-433b-919c-959ac8659c6d" providerId="ADAL" clId="{5431339F-C2D3-4629-B18A-F6172B090CB8}" dt="2024-01-14T11:27:00.159" v="1903" actId="20577"/>
          <ac:spMkLst>
            <pc:docMk/>
            <pc:sldMk cId="1323320067" sldId="293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1:27:02.107" v="1904" actId="478"/>
          <ac:picMkLst>
            <pc:docMk/>
            <pc:sldMk cId="1323320067" sldId="293"/>
            <ac:picMk id="3" creationId="{56889F7E-6D73-9ACA-AC17-CA1A3D84BBF3}"/>
          </ac:picMkLst>
        </pc:picChg>
        <pc:picChg chg="add mod">
          <ac:chgData name="Gitz Pascal HSLU T&amp;A" userId="b5fdb389-eda0-433b-919c-959ac8659c6d" providerId="ADAL" clId="{5431339F-C2D3-4629-B18A-F6172B090CB8}" dt="2024-01-14T11:27:50.663" v="1912" actId="1076"/>
          <ac:picMkLst>
            <pc:docMk/>
            <pc:sldMk cId="1323320067" sldId="293"/>
            <ac:picMk id="6" creationId="{F1545F59-4314-1F1A-64D0-6F8E1EA32698}"/>
          </ac:picMkLst>
        </pc:picChg>
        <pc:picChg chg="add mod">
          <ac:chgData name="Gitz Pascal HSLU T&amp;A" userId="b5fdb389-eda0-433b-919c-959ac8659c6d" providerId="ADAL" clId="{5431339F-C2D3-4629-B18A-F6172B090CB8}" dt="2024-01-14T11:27:54.246" v="1913" actId="1076"/>
          <ac:picMkLst>
            <pc:docMk/>
            <pc:sldMk cId="1323320067" sldId="293"/>
            <ac:picMk id="8" creationId="{8D01BA06-926F-5C6B-EF91-81DA7DA9F975}"/>
          </ac:picMkLst>
        </pc:picChg>
        <pc:picChg chg="add mod">
          <ac:chgData name="Gitz Pascal HSLU T&amp;A" userId="b5fdb389-eda0-433b-919c-959ac8659c6d" providerId="ADAL" clId="{5431339F-C2D3-4629-B18A-F6172B090CB8}" dt="2024-01-14T11:27:42.478" v="1910" actId="1076"/>
          <ac:picMkLst>
            <pc:docMk/>
            <pc:sldMk cId="1323320067" sldId="293"/>
            <ac:picMk id="10" creationId="{12B60B3C-78C8-5B46-B7D8-552743856E33}"/>
          </ac:picMkLst>
        </pc:picChg>
        <pc:picChg chg="add mod">
          <ac:chgData name="Gitz Pascal HSLU T&amp;A" userId="b5fdb389-eda0-433b-919c-959ac8659c6d" providerId="ADAL" clId="{5431339F-C2D3-4629-B18A-F6172B090CB8}" dt="2024-01-14T11:27:38.199" v="1909" actId="1076"/>
          <ac:picMkLst>
            <pc:docMk/>
            <pc:sldMk cId="1323320067" sldId="293"/>
            <ac:picMk id="13" creationId="{72679E57-EAE8-08BC-40E6-2CB4DB58F81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8:54.203" v="1952" actId="6549"/>
        <pc:sldMkLst>
          <pc:docMk/>
          <pc:sldMk cId="541758610" sldId="294"/>
        </pc:sldMkLst>
        <pc:spChg chg="mod">
          <ac:chgData name="Gitz Pascal HSLU T&amp;A" userId="b5fdb389-eda0-433b-919c-959ac8659c6d" providerId="ADAL" clId="{5431339F-C2D3-4629-B18A-F6172B090CB8}" dt="2024-01-14T11:28:54.203" v="1952" actId="6549"/>
          <ac:spMkLst>
            <pc:docMk/>
            <pc:sldMk cId="541758610" sldId="294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1:28:52.295" v="1951" actId="1076"/>
          <ac:picMkLst>
            <pc:docMk/>
            <pc:sldMk cId="541758610" sldId="294"/>
            <ac:picMk id="5" creationId="{23E02256-D98D-3386-EFA9-9FD3B9AB4563}"/>
          </ac:picMkLst>
        </pc:picChg>
        <pc:picChg chg="del">
          <ac:chgData name="Gitz Pascal HSLU T&amp;A" userId="b5fdb389-eda0-433b-919c-959ac8659c6d" providerId="ADAL" clId="{5431339F-C2D3-4629-B18A-F6172B090CB8}" dt="2024-01-14T11:28:23.434" v="1944" actId="478"/>
          <ac:picMkLst>
            <pc:docMk/>
            <pc:sldMk cId="541758610" sldId="294"/>
            <ac:picMk id="6" creationId="{F1545F59-4314-1F1A-64D0-6F8E1EA32698}"/>
          </ac:picMkLst>
        </pc:picChg>
        <pc:picChg chg="del">
          <ac:chgData name="Gitz Pascal HSLU T&amp;A" userId="b5fdb389-eda0-433b-919c-959ac8659c6d" providerId="ADAL" clId="{5431339F-C2D3-4629-B18A-F6172B090CB8}" dt="2024-01-14T11:28:25.322" v="1945" actId="478"/>
          <ac:picMkLst>
            <pc:docMk/>
            <pc:sldMk cId="541758610" sldId="294"/>
            <ac:picMk id="8" creationId="{8D01BA06-926F-5C6B-EF91-81DA7DA9F975}"/>
          </ac:picMkLst>
        </pc:picChg>
        <pc:picChg chg="del">
          <ac:chgData name="Gitz Pascal HSLU T&amp;A" userId="b5fdb389-eda0-433b-919c-959ac8659c6d" providerId="ADAL" clId="{5431339F-C2D3-4629-B18A-F6172B090CB8}" dt="2024-01-14T11:28:27.208" v="1946" actId="478"/>
          <ac:picMkLst>
            <pc:docMk/>
            <pc:sldMk cId="541758610" sldId="294"/>
            <ac:picMk id="10" creationId="{12B60B3C-78C8-5B46-B7D8-552743856E33}"/>
          </ac:picMkLst>
        </pc:picChg>
        <pc:picChg chg="del">
          <ac:chgData name="Gitz Pascal HSLU T&amp;A" userId="b5fdb389-eda0-433b-919c-959ac8659c6d" providerId="ADAL" clId="{5431339F-C2D3-4629-B18A-F6172B090CB8}" dt="2024-01-14T11:28:29.196" v="1947" actId="478"/>
          <ac:picMkLst>
            <pc:docMk/>
            <pc:sldMk cId="541758610" sldId="294"/>
            <ac:picMk id="13" creationId="{72679E57-EAE8-08BC-40E6-2CB4DB58F81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2:50:18.687" v="1989" actId="1076"/>
        <pc:sldMkLst>
          <pc:docMk/>
          <pc:sldMk cId="14940711" sldId="295"/>
        </pc:sldMkLst>
        <pc:spChg chg="mod">
          <ac:chgData name="Gitz Pascal HSLU T&amp;A" userId="b5fdb389-eda0-433b-919c-959ac8659c6d" providerId="ADAL" clId="{5431339F-C2D3-4629-B18A-F6172B090CB8}" dt="2024-01-14T12:47:42.762" v="1970" actId="20577"/>
          <ac:spMkLst>
            <pc:docMk/>
            <pc:sldMk cId="14940711" sldId="295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48:23.527" v="1971" actId="478"/>
          <ac:picMkLst>
            <pc:docMk/>
            <pc:sldMk cId="14940711" sldId="295"/>
            <ac:picMk id="5" creationId="{23E02256-D98D-3386-EFA9-9FD3B9AB4563}"/>
          </ac:picMkLst>
        </pc:picChg>
        <pc:picChg chg="add del mod">
          <ac:chgData name="Gitz Pascal HSLU T&amp;A" userId="b5fdb389-eda0-433b-919c-959ac8659c6d" providerId="ADAL" clId="{5431339F-C2D3-4629-B18A-F6172B090CB8}" dt="2024-01-14T12:50:13.463" v="1988" actId="478"/>
          <ac:picMkLst>
            <pc:docMk/>
            <pc:sldMk cId="14940711" sldId="295"/>
            <ac:picMk id="6" creationId="{10D4F970-2BFA-95DA-42F9-BDAE128E637B}"/>
          </ac:picMkLst>
        </pc:picChg>
        <pc:picChg chg="add del mod">
          <ac:chgData name="Gitz Pascal HSLU T&amp;A" userId="b5fdb389-eda0-433b-919c-959ac8659c6d" providerId="ADAL" clId="{5431339F-C2D3-4629-B18A-F6172B090CB8}" dt="2024-01-14T12:49:09.953" v="1978" actId="478"/>
          <ac:picMkLst>
            <pc:docMk/>
            <pc:sldMk cId="14940711" sldId="295"/>
            <ac:picMk id="8" creationId="{29DCA18C-E767-CE57-5D08-14B1A5798E4D}"/>
          </ac:picMkLst>
        </pc:picChg>
        <pc:picChg chg="add mod">
          <ac:chgData name="Gitz Pascal HSLU T&amp;A" userId="b5fdb389-eda0-433b-919c-959ac8659c6d" providerId="ADAL" clId="{5431339F-C2D3-4629-B18A-F6172B090CB8}" dt="2024-01-14T12:49:21.206" v="1981" actId="1036"/>
          <ac:picMkLst>
            <pc:docMk/>
            <pc:sldMk cId="14940711" sldId="295"/>
            <ac:picMk id="10" creationId="{EAB59C60-67DB-722D-F6F0-EA2A63C0EC06}"/>
          </ac:picMkLst>
        </pc:picChg>
        <pc:picChg chg="add mod">
          <ac:chgData name="Gitz Pascal HSLU T&amp;A" userId="b5fdb389-eda0-433b-919c-959ac8659c6d" providerId="ADAL" clId="{5431339F-C2D3-4629-B18A-F6172B090CB8}" dt="2024-01-14T12:50:18.687" v="1989" actId="1076"/>
          <ac:picMkLst>
            <pc:docMk/>
            <pc:sldMk cId="14940711" sldId="295"/>
            <ac:picMk id="13" creationId="{B4EC3102-1B95-F90E-050A-ED9A57C0BAE8}"/>
          </ac:picMkLst>
        </pc:picChg>
      </pc:sldChg>
      <pc:sldChg chg="addSp delSp modSp add del mod">
        <pc:chgData name="Gitz Pascal HSLU T&amp;A" userId="b5fdb389-eda0-433b-919c-959ac8659c6d" providerId="ADAL" clId="{5431339F-C2D3-4629-B18A-F6172B090CB8}" dt="2024-01-14T12:51:23.497" v="1994" actId="47"/>
        <pc:sldMkLst>
          <pc:docMk/>
          <pc:sldMk cId="3370287279" sldId="296"/>
        </pc:sldMkLst>
        <pc:picChg chg="add del mod">
          <ac:chgData name="Gitz Pascal HSLU T&amp;A" userId="b5fdb389-eda0-433b-919c-959ac8659c6d" providerId="ADAL" clId="{5431339F-C2D3-4629-B18A-F6172B090CB8}" dt="2024-01-14T12:50:22.153" v="1990" actId="478"/>
          <ac:picMkLst>
            <pc:docMk/>
            <pc:sldMk cId="3370287279" sldId="296"/>
            <ac:picMk id="5" creationId="{0121316C-E810-21B7-3572-5434D5E4C02A}"/>
          </ac:picMkLst>
        </pc:picChg>
        <pc:picChg chg="del">
          <ac:chgData name="Gitz Pascal HSLU T&amp;A" userId="b5fdb389-eda0-433b-919c-959ac8659c6d" providerId="ADAL" clId="{5431339F-C2D3-4629-B18A-F6172B090CB8}" dt="2024-01-14T12:49:52.949" v="1984" actId="478"/>
          <ac:picMkLst>
            <pc:docMk/>
            <pc:sldMk cId="3370287279" sldId="296"/>
            <ac:picMk id="10" creationId="{EAB59C60-67DB-722D-F6F0-EA2A63C0EC06}"/>
          </ac:picMkLst>
        </pc:picChg>
      </pc:sldChg>
      <pc:sldChg chg="modSp add">
        <pc:chgData name="Gitz Pascal HSLU T&amp;A" userId="b5fdb389-eda0-433b-919c-959ac8659c6d" providerId="ADAL" clId="{5431339F-C2D3-4629-B18A-F6172B090CB8}" dt="2024-01-14T12:51:09.699" v="1993" actId="14826"/>
        <pc:sldMkLst>
          <pc:docMk/>
          <pc:sldMk cId="1494119692" sldId="297"/>
        </pc:sldMkLst>
        <pc:picChg chg="mod">
          <ac:chgData name="Gitz Pascal HSLU T&amp;A" userId="b5fdb389-eda0-433b-919c-959ac8659c6d" providerId="ADAL" clId="{5431339F-C2D3-4629-B18A-F6172B090CB8}" dt="2024-01-14T12:51:09.699" v="1993" actId="14826"/>
          <ac:picMkLst>
            <pc:docMk/>
            <pc:sldMk cId="1494119692" sldId="297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0:51.173" v="1992" actId="14826"/>
          <ac:picMkLst>
            <pc:docMk/>
            <pc:sldMk cId="1494119692" sldId="297"/>
            <ac:picMk id="13" creationId="{B4EC3102-1B95-F90E-050A-ED9A57C0BAE8}"/>
          </ac:picMkLst>
        </pc:picChg>
      </pc:sldChg>
      <pc:sldChg chg="delSp modSp add mod">
        <pc:chgData name="Gitz Pascal HSLU T&amp;A" userId="b5fdb389-eda0-433b-919c-959ac8659c6d" providerId="ADAL" clId="{5431339F-C2D3-4629-B18A-F6172B090CB8}" dt="2024-01-14T12:52:40.099" v="2058" actId="1076"/>
        <pc:sldMkLst>
          <pc:docMk/>
          <pc:sldMk cId="231227902" sldId="298"/>
        </pc:sldMkLst>
        <pc:spChg chg="mod">
          <ac:chgData name="Gitz Pascal HSLU T&amp;A" userId="b5fdb389-eda0-433b-919c-959ac8659c6d" providerId="ADAL" clId="{5431339F-C2D3-4629-B18A-F6172B090CB8}" dt="2024-01-14T12:51:58.737" v="2026" actId="20577"/>
          <ac:spMkLst>
            <pc:docMk/>
            <pc:sldMk cId="231227902" sldId="298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2:52:24.096" v="2055" actId="20577"/>
          <ac:spMkLst>
            <pc:docMk/>
            <pc:sldMk cId="231227902" sldId="298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52:17.496" v="2028" actId="478"/>
          <ac:picMkLst>
            <pc:docMk/>
            <pc:sldMk cId="231227902" sldId="298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2:40.099" v="2058" actId="1076"/>
          <ac:picMkLst>
            <pc:docMk/>
            <pc:sldMk cId="231227902" sldId="298"/>
            <ac:picMk id="13" creationId="{B4EC3102-1B95-F90E-050A-ED9A57C0BAE8}"/>
          </ac:picMkLst>
        </pc:picChg>
      </pc:sldChg>
      <pc:sldChg chg="delSp modSp add del mod">
        <pc:chgData name="Gitz Pascal HSLU T&amp;A" userId="b5fdb389-eda0-433b-919c-959ac8659c6d" providerId="ADAL" clId="{5431339F-C2D3-4629-B18A-F6172B090CB8}" dt="2024-01-14T12:59:11.212" v="2107" actId="47"/>
        <pc:sldMkLst>
          <pc:docMk/>
          <pc:sldMk cId="3051210954" sldId="299"/>
        </pc:sldMkLst>
        <pc:spChg chg="mod">
          <ac:chgData name="Gitz Pascal HSLU T&amp;A" userId="b5fdb389-eda0-433b-919c-959ac8659c6d" providerId="ADAL" clId="{5431339F-C2D3-4629-B18A-F6172B090CB8}" dt="2024-01-14T12:52:52.793" v="2090" actId="20577"/>
          <ac:spMkLst>
            <pc:docMk/>
            <pc:sldMk cId="3051210954" sldId="299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52:45.263" v="2060" actId="478"/>
          <ac:picMkLst>
            <pc:docMk/>
            <pc:sldMk cId="3051210954" sldId="299"/>
            <ac:picMk id="13" creationId="{B4EC3102-1B95-F90E-050A-ED9A57C0BAE8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2:58:56.381" v="2105" actId="14826"/>
        <pc:sldMkLst>
          <pc:docMk/>
          <pc:sldMk cId="1013628055" sldId="300"/>
        </pc:sldMkLst>
        <pc:spChg chg="mod">
          <ac:chgData name="Gitz Pascal HSLU T&amp;A" userId="b5fdb389-eda0-433b-919c-959ac8659c6d" providerId="ADAL" clId="{5431339F-C2D3-4629-B18A-F6172B090CB8}" dt="2024-01-14T12:53:27.954" v="2100" actId="20577"/>
          <ac:spMkLst>
            <pc:docMk/>
            <pc:sldMk cId="1013628055" sldId="300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2:53:58.340" v="2103"/>
          <ac:spMkLst>
            <pc:docMk/>
            <pc:sldMk cId="1013628055" sldId="300"/>
            <ac:spMk id="11" creationId="{ECB7DDEA-7FF0-0BDE-6F83-788BAC455EE1}"/>
          </ac:spMkLst>
        </pc:spChg>
        <pc:picChg chg="mod">
          <ac:chgData name="Gitz Pascal HSLU T&amp;A" userId="b5fdb389-eda0-433b-919c-959ac8659c6d" providerId="ADAL" clId="{5431339F-C2D3-4629-B18A-F6172B090CB8}" dt="2024-01-14T12:58:56.381" v="2105" actId="14826"/>
          <ac:picMkLst>
            <pc:docMk/>
            <pc:sldMk cId="1013628055" sldId="300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4:34.884" v="2104" actId="14826"/>
          <ac:picMkLst>
            <pc:docMk/>
            <pc:sldMk cId="1013628055" sldId="300"/>
            <ac:picMk id="13" creationId="{B4EC3102-1B95-F90E-050A-ED9A57C0BAE8}"/>
          </ac:picMkLst>
        </pc:picChg>
      </pc:sldChg>
      <pc:sldChg chg="addSp delSp modSp add">
        <pc:chgData name="Gitz Pascal HSLU T&amp;A" userId="b5fdb389-eda0-433b-919c-959ac8659c6d" providerId="ADAL" clId="{5431339F-C2D3-4629-B18A-F6172B090CB8}" dt="2024-01-14T12:59:37.136" v="2112" actId="14826"/>
        <pc:sldMkLst>
          <pc:docMk/>
          <pc:sldMk cId="593897314" sldId="301"/>
        </pc:sldMkLst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" creationId="{9B640F4F-0F35-C815-1A7D-0082CD4B199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" creationId="{799960FC-B2E6-885B-D20B-25B5A3CEA8D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" creationId="{5E3633D5-8E3A-A3E6-511E-084527A9B15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" creationId="{1B4093C4-F044-2930-425D-B83D105382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" creationId="{B896427B-E09B-C8AC-54F9-55D35720527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" creationId="{86B6561A-D228-EF1E-05AB-777FBA7303B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" creationId="{AE77DE7D-2E48-729B-710B-4680969C049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" creationId="{F76E586D-8574-A94D-F025-09ECC1F53F9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" creationId="{2E007735-8437-3EC9-C426-5D305504CE8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" creationId="{4E62EA9D-E8BF-3850-C166-59D09CCCEB1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4" creationId="{67A0B4DF-E914-0C6D-C050-46640F9F06B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5" creationId="{67052641-480D-EBF7-F742-B3C480DC4E9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7" creationId="{8C5BC6CC-CDC0-193A-B745-EB73B04E1E7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8" creationId="{7502BD45-566D-D0E2-E8BF-C70214C1475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0" creationId="{FC98CD18-BE0D-3A29-D067-BF47DA0E09C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1" creationId="{99A9CC04-9069-972B-0898-DE5AD3889FB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3" creationId="{A2FC70C5-ABFD-07BA-4280-2D18EC25990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4" creationId="{58399216-04BB-3A62-FF17-DD85FD1F6B8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6" creationId="{9C29A077-CDC8-9D9D-F3D6-F6DE4C01F6C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7" creationId="{1DAD1B60-D5BC-BC5B-D9F7-590A05F3450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9" creationId="{CC072917-2BDC-E461-D14E-163FE90A66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0" creationId="{A2D92551-43E5-B23F-6E2F-DEFF7F1C85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2" creationId="{470DC4AB-98A8-6874-FF24-4862C600B3C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3" creationId="{97B07F23-760F-9C95-9C58-4CC4BCA7F9E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5" creationId="{3BDC602D-6BA3-45ED-1039-1AE4CBA96C8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6" creationId="{7566EBDD-1661-79AC-5523-90429EE5035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8" creationId="{1A967C37-00DE-6105-9905-477DCB773F7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9" creationId="{238D00FE-18B1-DACA-B16A-C006363DB59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1" creationId="{0BDE7E1D-8B45-EA31-B729-514140DD06C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2" creationId="{FD6A7DD5-6536-443A-15C0-83C04283EE0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4" creationId="{3AFE31C0-FB17-B2EF-A7D1-1EEB2ED6E24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5" creationId="{6D804060-BD94-399C-F9FF-BC377C7156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7" creationId="{33743784-BF89-C498-A3A5-F10270C0268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8" creationId="{22267AB1-001C-DC65-97C2-480DB9B2E31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9" creationId="{9761777F-05CC-EA9C-1DAC-58E10A9898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0" creationId="{BEBA5560-37F7-798A-06C9-16F73E7AF05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1" creationId="{E9D564C0-CCCA-FAA4-F8B6-D0BFCBC10CD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2" creationId="{7FC69914-2453-2BF9-2B8B-A06B323F5D7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5" creationId="{C9DCEF82-3C58-7E27-A6EB-7F861193730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6" creationId="{5950142C-CF49-83C2-B6A1-E7AA92ABBCB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7" creationId="{E940EF29-E5B7-F5FC-2F29-9CE29B6C355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9" creationId="{D821ADB0-8945-A66E-C518-CF5B7FE0F92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0" creationId="{35B92B08-824C-B85A-4FA2-051CEAE4D8E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2" creationId="{2CC7B8F7-A1D5-025B-34A4-0900A059E2F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3" creationId="{0018AD58-945B-3AE4-F0D1-39F1088CBCA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4" creationId="{A0EF9D14-5A8D-8978-30B0-3969D4C817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6" creationId="{5EA62DFE-33E4-62C0-14A7-D2383D177CB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7" creationId="{5055929E-7F12-CB23-3554-E210CAFA7C6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9" creationId="{5A31A7A8-D7B0-EA6A-26AA-9B661EEFD9A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0" creationId="{8FA4EFF4-7382-C213-06CD-A951AE85262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1" creationId="{D9ACFD94-5A3F-B909-BA05-A7344D6D1F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3" creationId="{37B51AD4-87A8-90BF-C7EC-E915710C50C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4" creationId="{12ABEFBB-E47D-A52D-AA3B-6D8BACBE62B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6" creationId="{C56F3C7A-5CAB-BD73-70C4-B73FC4C755D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7" creationId="{CCEC4D96-E258-38C9-C6C2-777CED32CBB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8" creationId="{4C01D675-882D-DE01-A70F-7FE491B02CE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0" creationId="{14EB834C-3076-4279-971F-A8D81646718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1" creationId="{0A4EAB70-4C2E-8638-406A-98A7CE2E419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2" creationId="{422BF62C-4C06-C097-AC05-9600E41CE7E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3" creationId="{C9078FEF-F544-408A-C9CC-E0C633F7D4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4" creationId="{F435E2EF-CDEC-D9F5-59DB-66459DA075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5" creationId="{DD94BD0E-49B4-6197-C4E2-8AB2C84F5C6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6" creationId="{6BC3CC87-C70B-BCEC-1C16-A5EF4E8C952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7" creationId="{66E07269-C8E8-24AE-C54C-EDC25F60BEE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8" creationId="{01EE2687-AB29-20FC-C3BB-4FF58195EF1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9" creationId="{A928336F-E507-1B50-24BD-3100B4254FF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0" creationId="{D6182825-652C-4309-7209-1694581A7DD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1" creationId="{6BBA7E67-15B9-0965-46F6-FE94A3305F8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2" creationId="{BA4A33F5-EE44-59F7-F690-9D12D894567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3" creationId="{9AA6420D-CA74-93E7-0302-45A6D0487C3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4" creationId="{9E645592-124C-7E6C-7C01-52B86A24E50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6" creationId="{596C5301-FCDC-08D2-3F18-C69C9BC33DA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7" creationId="{22DAE383-D145-149A-FB66-1492538B95E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9" creationId="{42113745-03CD-CAF8-CC48-04A29F69B98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0" creationId="{74BABFDB-3282-CD6D-B2AB-5F0FCD931C8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1" creationId="{D5FFF602-A43A-AD36-60BE-15CFD9B7E9B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2" creationId="{853A1267-F04F-5F38-5A32-212BCCA1901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3" creationId="{4EC8B8C0-8303-13EF-4CE3-D0C760E0FA4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4" creationId="{13F5C29C-7B0C-C0C7-3716-1383E9709CA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5" creationId="{60EA7597-5E01-A577-5691-408C7D67B5E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6" creationId="{A941F53D-F1D4-DAF2-A888-B1D00B1AD9F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7" creationId="{CC43F8AC-64ED-A88C-9F68-664C543D6C8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8" creationId="{D95C17E4-2751-0FDB-9F25-0A9978CB1B4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9" creationId="{50E5B364-DB7F-4B0E-1EF0-3C91C7850F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0" creationId="{57408A47-045D-5467-D6B7-92D4B0363F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2" creationId="{B9E98D8C-04D8-814F-A5B2-4B999A24741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3" creationId="{21EEEF50-A716-EC37-DCB4-5BE584546E2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4" creationId="{90F000E9-A34C-C6F0-5421-1269A9C0761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5" creationId="{BAE0B746-697E-D0A0-6103-1B211B90CB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6" creationId="{55104777-B758-5FDA-DB3E-A0C8B296215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7" creationId="{D4ECB11E-313D-59AE-131C-420E6C5318E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8" creationId="{45EFC7E9-4B86-DE97-E2AE-9280240CF0F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9" creationId="{7605D09C-EA6F-ACA4-BDAC-99E1F524031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0" creationId="{2327B0A1-A993-ED39-5F13-0D4CA2A2467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1" creationId="{7B8877DF-EFA7-73D0-2A3E-4509573C8C1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2" creationId="{43C568D5-373A-F82C-8CD9-34DBADEE78E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3" creationId="{7E597337-1ADD-3A7E-AF97-223C5463BE3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4" creationId="{BC292402-911E-8562-BBE1-2EF2AA1F884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6" creationId="{4D3847FA-04D1-D028-3EA0-B1F18554897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7" creationId="{DF87E594-7C46-8FC8-B205-2B970F9A88C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8" creationId="{988CD400-E142-D9B0-ED0B-6A44798157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9" creationId="{57A2DF14-56CC-B403-1363-D78B7FEF933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0" creationId="{AA483914-1A5F-85E6-D6CA-C5F681C154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1" creationId="{4E32FF74-A32D-7B06-B459-EDEC23FA95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2" creationId="{5626BFD8-3CEC-929B-B6AE-95AF0372F05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3" creationId="{96E253C7-C6EF-0FB8-94A8-D49DE27F30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4" creationId="{41362858-73CA-6406-CE2B-EA35C34A125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5" creationId="{D075B0CE-AFB3-7AE6-C3CA-11178620FF3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6" creationId="{4ABD6D0E-1FA1-79E0-46D7-FC7957F0DA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7" creationId="{5B4344C4-B24D-B498-D42B-5E8DE9CE2B8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8" creationId="{0BEF42B7-FCAE-54EE-6C19-76EBC15AECE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9" creationId="{94279FC8-DCE6-7C5F-8CEA-3CC3FE349A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0" creationId="{8388AB05-857C-AD85-90B3-9D15650950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1" creationId="{B5DFA039-88D0-A881-6BB7-E253A61B30F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2" creationId="{48D5EE0A-BF46-E654-3EB5-9C3677CEDB5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4" creationId="{2876B71D-E196-3089-29EA-18E418F2249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5" creationId="{55422DAE-CAA9-883D-7A3B-244206607F5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6" creationId="{F05C2E7A-A29F-B40D-CCC6-D41DEA2FA28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7" creationId="{E5B2CB92-1050-4032-7DCB-E4EBB65DD98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8" creationId="{00B916B1-88F9-F45F-45C2-F2A42EAAE20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9" creationId="{275BAE5D-6289-B667-C4F6-98086D88F31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0" creationId="{47705F80-F981-1EE0-BA21-2CE4FFC3E83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1" creationId="{1B855196-5BEB-2C2A-BA13-F3E07A287D9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2" creationId="{17F83438-2913-1821-C9C1-DECF3BDA193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3" creationId="{C9296F5D-60FD-0CAE-CF55-8C7D5052D18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4" creationId="{11317766-7615-E268-E510-C0768304697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5" creationId="{E9394AF5-E749-222C-0163-7039306C146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6" creationId="{C19357A6-C512-5C04-B89E-0D872340F77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7" creationId="{C8101E79-6404-B58C-C9FD-1A3D5A358A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8" creationId="{3F81DA3E-1BA6-4844-1E0C-B21CBEBBC28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9" creationId="{1BE5F9D1-F59C-EA86-1F5B-93979F35DE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0" creationId="{3C00C515-2FCD-B39D-9C79-7B812D372D2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2" creationId="{E521D9D9-0664-F76F-7390-3E4C9CE2F2D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3" creationId="{CE133EC4-4C01-F64B-BCF1-FE9CE58BA7D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4" creationId="{14922CD0-7A36-AE19-55B3-E4038BBED29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5" creationId="{A1B9188F-E482-C85D-7FD0-D1731260099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6" creationId="{A1842EE0-7EB2-FA6F-DC05-6A03B044253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7" creationId="{B4074B91-889C-4706-EAC8-0FF2FB25478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8" creationId="{C488904F-4A4A-C68F-6CDE-2E36C16C15C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9" creationId="{D45B41B6-2622-6B4C-CF05-EB37D2F14A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0" creationId="{01EAE7EC-8F0B-2447-F351-0401CC5C055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1" creationId="{D65C9048-CE1B-B0B7-46B7-BDCC88DC5A3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2" creationId="{446BB1B2-33C6-E352-70F1-49CA88BD0A2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3" creationId="{CEB07811-65D4-B31D-D210-C79EEED1919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4" creationId="{D16B21D0-7DEB-6FAA-8629-359CA490BCE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5" creationId="{24D180D6-2BDE-C86F-D3FF-20E0229422E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6" creationId="{46ED6141-CC4C-7198-D332-69FFA4B703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7" creationId="{61170A66-A982-22AE-E081-C633AAF240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8" creationId="{F7884593-D1AB-F27E-4244-9C622C5F41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9" creationId="{C3C4A7C3-FBF9-8CD5-518B-175E8959890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1" creationId="{A80FA906-6B77-E59C-A9D5-6E0670370BB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2" creationId="{BB8C6061-F103-8312-45C7-3AFF11A432F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3" creationId="{B35D2D4D-51C9-32EB-BBF2-D92F2B1C4CD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4" creationId="{CBC0F4DB-163E-8927-26DD-54F53466548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5" creationId="{BC2689FF-A111-B110-AA49-783DD566997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6" creationId="{6294EA45-4249-BD01-13F5-961DD2C6CC1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7" creationId="{F1AD1F5D-5F60-FE46-59A0-1B6085B00A8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8" creationId="{21D7B554-05E3-C3E3-45DC-05F4275049F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9" creationId="{3B9A74BB-A138-8FB0-9430-5B91D0DF01A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0" creationId="{E86893A8-4250-3920-0FC7-546C2141C83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1" creationId="{3F48EB1D-3A16-2128-2C57-4C6E77CBF73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2" creationId="{97F8484A-1099-2772-F8DE-9923289B4AE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3" creationId="{3778FCD2-FE2A-BD17-1B1C-F33D83693DF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4" creationId="{70A72C52-97FC-43C4-1D80-68437EB44EF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5" creationId="{67D7294A-34AF-0AD5-A838-746D08739BE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6" creationId="{6D2224EC-EB4D-CB4A-1B26-9F9634EF1DA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7" creationId="{2BDBBAFA-9344-17E7-B2AB-88F0571FF76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8" creationId="{5661B7BA-9092-2942-1EFA-BCC68D4DF4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9" creationId="{CD2298DC-70E7-DBFB-07F3-EA2FA8C9492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0" creationId="{0698A688-2DE2-5826-0BDC-2C20B2D21F3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2" creationId="{80CBA41F-90C5-FD4F-2ABF-59CA8589A5B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3" creationId="{68DF81D3-2553-B3E0-F333-9A25149D380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4" creationId="{14440E5B-51CB-4682-2990-E939DFA9831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5" creationId="{5B8812B0-565F-2495-AF6C-FB56E97B18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6" creationId="{FCD21F45-3103-86DF-3F5B-9CEB319235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7" creationId="{273E1F8C-06A4-D7EF-EEA6-161DD84547C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8" creationId="{3CF98118-C3FF-6A3B-FD71-E9EB2894F5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9" creationId="{5AF89803-F5FE-A56E-DE0A-477E30520F0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0" creationId="{B8B83F26-E3DC-E4A1-098F-2FBEDF884D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1" creationId="{7CC72CC0-3A63-DB44-CE4A-0CAF4F130E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2" creationId="{378D7EE9-918D-CE67-5A89-9406CA794AA0}"/>
          </ac:spMkLst>
        </pc:s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" creationId="{67027A3D-2390-41F5-C8D4-8AFE40949EE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" creationId="{89FEA3DD-2164-3D71-8392-ED655070374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" creationId="{859ED4C1-29F5-7BC2-E8C8-A36DD8D1A79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9" creationId="{F4737F8A-F680-6A06-F9FC-CFFD35638B6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6" creationId="{1D181E50-DF7F-3C85-DF2B-DD6E36E10BC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0" creationId="{AF527486-F668-2C35-B357-2D71D360655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3" creationId="{45DB3EC0-3441-4F1C-A094-E287ECBB705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6" creationId="{3BDFE050-DE01-E98B-E521-0B89FFDF8C41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9" creationId="{0C888FE4-529F-36A2-29FD-F685B1E75BDE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2" creationId="{AF1C8502-12A5-47D9-A99B-09CA0CDB195B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5" creationId="{5EE78447-3DC4-CB8A-4849-FDE744DECC9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8" creationId="{CB003F7C-E158-B08F-9C20-329F1FDA475A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1" creationId="{A41B02D2-B5ED-94A6-BF50-8AAD8DBD822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4" creationId="{CE315805-0008-1A29-55DE-AFD4A3A876A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7" creationId="{7C2DB894-A405-012A-0BC2-788C2021039F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0" creationId="{26A268B2-B2AD-2DF8-AD1C-589F2A74F42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3" creationId="{A1E06D84-7505-0A23-802F-F09A29586C0B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6" creationId="{06B4A2BA-CAC9-DD97-3555-BA73ADA7F65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3" creationId="{9061BF7E-BE33-A06E-C3E7-57E762C49FD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4" creationId="{931DABD5-D7FC-B9AE-17EF-3AF27AD7CB1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8" creationId="{31A35CDD-B443-9A80-B056-395DBAD1EAE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1" creationId="{C1445C10-AB9E-EC87-998D-CE6FD669CD1E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5" creationId="{C605676C-7C86-731B-3082-54665A310AB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8" creationId="{299670B3-878F-330A-952D-225444B0093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2" creationId="{978E1F57-BA14-B36B-D59F-0B9C9AF8629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5" creationId="{BA7D56A1-849A-77DD-E6AE-7FA7C56549CC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9" creationId="{65204933-ADED-136E-3FD8-FD95D0119695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05" creationId="{64281300-2343-A4B0-D8E8-473BD76586CC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08" creationId="{46E18043-BE19-0B45-3879-830E01D0F4E5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21" creationId="{765FE096-FC41-6F43-9EFB-8B3661DBF21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35" creationId="{725882B5-EB26-70F2-21CF-EEEB517F8D87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53" creationId="{CBE46EEE-D22A-BF70-C478-F5B78576FBA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71" creationId="{D6389283-33E9-048F-B4A3-2904C2A7148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90" creationId="{6DA59B41-663F-D044-0DF4-91B610940BB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11" creationId="{EBB14E4E-0858-E736-CDB5-04750FE65531}"/>
          </ac:grpSpMkLst>
        </pc:grpChg>
        <pc:picChg chg="mod">
          <ac:chgData name="Gitz Pascal HSLU T&amp;A" userId="b5fdb389-eda0-433b-919c-959ac8659c6d" providerId="ADAL" clId="{5431339F-C2D3-4629-B18A-F6172B090CB8}" dt="2024-01-14T12:59:37.136" v="2112" actId="14826"/>
          <ac:picMkLst>
            <pc:docMk/>
            <pc:sldMk cId="593897314" sldId="301"/>
            <ac:picMk id="10" creationId="{EAB59C60-67DB-722D-F6F0-EA2A63C0EC06}"/>
          </ac:picMkLst>
        </pc:picChg>
        <pc:picChg chg="add del mod">
          <ac:chgData name="Gitz Pascal HSLU T&amp;A" userId="b5fdb389-eda0-433b-919c-959ac8659c6d" providerId="ADAL" clId="{5431339F-C2D3-4629-B18A-F6172B090CB8}" dt="2024-01-14T12:59:28.497" v="2111" actId="14826"/>
          <ac:picMkLst>
            <pc:docMk/>
            <pc:sldMk cId="593897314" sldId="301"/>
            <ac:picMk id="13" creationId="{B4EC3102-1B95-F90E-050A-ED9A57C0BAE8}"/>
          </ac:picMkLst>
        </pc:picChg>
      </pc:sldChg>
      <pc:sldChg chg="add del">
        <pc:chgData name="Gitz Pascal HSLU T&amp;A" userId="b5fdb389-eda0-433b-919c-959ac8659c6d" providerId="ADAL" clId="{5431339F-C2D3-4629-B18A-F6172B090CB8}" dt="2024-01-14T12:53:51.935" v="2102" actId="47"/>
        <pc:sldMkLst>
          <pc:docMk/>
          <pc:sldMk cId="3049644115" sldId="301"/>
        </pc:sldMkLst>
      </pc:sldChg>
      <pc:sldChg chg="addSp delSp modSp add mod">
        <pc:chgData name="Gitz Pascal HSLU T&amp;A" userId="b5fdb389-eda0-433b-919c-959ac8659c6d" providerId="ADAL" clId="{5431339F-C2D3-4629-B18A-F6172B090CB8}" dt="2024-01-14T13:09:25.479" v="2764" actId="1076"/>
        <pc:sldMkLst>
          <pc:docMk/>
          <pc:sldMk cId="4138563646" sldId="302"/>
        </pc:sldMkLst>
        <pc:spChg chg="mod">
          <ac:chgData name="Gitz Pascal HSLU T&amp;A" userId="b5fdb389-eda0-433b-919c-959ac8659c6d" providerId="ADAL" clId="{5431339F-C2D3-4629-B18A-F6172B090CB8}" dt="2024-01-14T13:00:06.559" v="2156" actId="20577"/>
          <ac:spMkLst>
            <pc:docMk/>
            <pc:sldMk cId="4138563646" sldId="302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3:00:14.270" v="2188" actId="20577"/>
          <ac:spMkLst>
            <pc:docMk/>
            <pc:sldMk cId="4138563646" sldId="302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3:09:25.479" v="2764" actId="1076"/>
          <ac:picMkLst>
            <pc:docMk/>
            <pc:sldMk cId="4138563646" sldId="302"/>
            <ac:picMk id="5" creationId="{725B7852-9862-932A-3921-8360EA25CC31}"/>
          </ac:picMkLst>
        </pc:picChg>
        <pc:picChg chg="del mod">
          <ac:chgData name="Gitz Pascal HSLU T&amp;A" userId="b5fdb389-eda0-433b-919c-959ac8659c6d" providerId="ADAL" clId="{5431339F-C2D3-4629-B18A-F6172B090CB8}" dt="2024-01-14T13:08:58.869" v="2760" actId="478"/>
          <ac:picMkLst>
            <pc:docMk/>
            <pc:sldMk cId="4138563646" sldId="302"/>
            <ac:picMk id="10" creationId="{EAB59C60-67DB-722D-F6F0-EA2A63C0EC06}"/>
          </ac:picMkLst>
        </pc:picChg>
        <pc:picChg chg="del mod">
          <ac:chgData name="Gitz Pascal HSLU T&amp;A" userId="b5fdb389-eda0-433b-919c-959ac8659c6d" providerId="ADAL" clId="{5431339F-C2D3-4629-B18A-F6172B090CB8}" dt="2024-01-14T13:08:57.048" v="2759" actId="478"/>
          <ac:picMkLst>
            <pc:docMk/>
            <pc:sldMk cId="4138563646" sldId="302"/>
            <ac:picMk id="13" creationId="{B4EC3102-1B95-F90E-050A-ED9A57C0BAE8}"/>
          </ac:picMkLst>
        </pc:picChg>
      </pc:sldChg>
      <pc:sldChg chg="modSp new mod">
        <pc:chgData name="Gitz Pascal HSLU T&amp;A" userId="b5fdb389-eda0-433b-919c-959ac8659c6d" providerId="ADAL" clId="{5431339F-C2D3-4629-B18A-F6172B090CB8}" dt="2024-01-14T13:01:20.266" v="2213" actId="20577"/>
        <pc:sldMkLst>
          <pc:docMk/>
          <pc:sldMk cId="2254930220" sldId="303"/>
        </pc:sldMkLst>
        <pc:spChg chg="mod">
          <ac:chgData name="Gitz Pascal HSLU T&amp;A" userId="b5fdb389-eda0-433b-919c-959ac8659c6d" providerId="ADAL" clId="{5431339F-C2D3-4629-B18A-F6172B090CB8}" dt="2024-01-14T13:01:20.266" v="2213" actId="20577"/>
          <ac:spMkLst>
            <pc:docMk/>
            <pc:sldMk cId="2254930220" sldId="303"/>
            <ac:spMk id="2" creationId="{F706CDB6-50C2-0A14-C992-93B7C2AB6D9E}"/>
          </ac:spMkLst>
        </pc:spChg>
      </pc:sldChg>
      <pc:sldChg chg="modSp new mod">
        <pc:chgData name="Gitz Pascal HSLU T&amp;A" userId="b5fdb389-eda0-433b-919c-959ac8659c6d" providerId="ADAL" clId="{5431339F-C2D3-4629-B18A-F6172B090CB8}" dt="2024-01-14T13:02:15.188" v="2233" actId="20577"/>
        <pc:sldMkLst>
          <pc:docMk/>
          <pc:sldMk cId="3920999076" sldId="304"/>
        </pc:sldMkLst>
        <pc:spChg chg="mod">
          <ac:chgData name="Gitz Pascal HSLU T&amp;A" userId="b5fdb389-eda0-433b-919c-959ac8659c6d" providerId="ADAL" clId="{5431339F-C2D3-4629-B18A-F6172B090CB8}" dt="2024-01-14T13:02:15.188" v="2233" actId="20577"/>
          <ac:spMkLst>
            <pc:docMk/>
            <pc:sldMk cId="3920999076" sldId="304"/>
            <ac:spMk id="2" creationId="{24B6C62A-AB67-3B04-6DCD-217A5FD3AAC7}"/>
          </ac:spMkLst>
        </pc:spChg>
      </pc:sldChg>
      <pc:sldChg chg="modSp new mod">
        <pc:chgData name="Gitz Pascal HSLU T&amp;A" userId="b5fdb389-eda0-433b-919c-959ac8659c6d" providerId="ADAL" clId="{5431339F-C2D3-4629-B18A-F6172B090CB8}" dt="2024-01-14T13:03:57.378" v="2246" actId="20577"/>
        <pc:sldMkLst>
          <pc:docMk/>
          <pc:sldMk cId="2691505561" sldId="305"/>
        </pc:sldMkLst>
        <pc:spChg chg="mod">
          <ac:chgData name="Gitz Pascal HSLU T&amp;A" userId="b5fdb389-eda0-433b-919c-959ac8659c6d" providerId="ADAL" clId="{5431339F-C2D3-4629-B18A-F6172B090CB8}" dt="2024-01-14T13:03:57.378" v="2246" actId="20577"/>
          <ac:spMkLst>
            <pc:docMk/>
            <pc:sldMk cId="2691505561" sldId="305"/>
            <ac:spMk id="2" creationId="{E3288E86-35AF-C5C1-0823-1671DE01B329}"/>
          </ac:spMkLst>
        </pc:spChg>
      </pc:sldChg>
      <pc:sldChg chg="modSp add mod">
        <pc:chgData name="Gitz Pascal HSLU T&amp;A" userId="b5fdb389-eda0-433b-919c-959ac8659c6d" providerId="ADAL" clId="{5431339F-C2D3-4629-B18A-F6172B090CB8}" dt="2024-01-14T13:07:11.735" v="2757" actId="20577"/>
        <pc:sldMkLst>
          <pc:docMk/>
          <pc:sldMk cId="2810224064" sldId="306"/>
        </pc:sldMkLst>
        <pc:spChg chg="mod">
          <ac:chgData name="Gitz Pascal HSLU T&amp;A" userId="b5fdb389-eda0-433b-919c-959ac8659c6d" providerId="ADAL" clId="{5431339F-C2D3-4629-B18A-F6172B090CB8}" dt="2024-01-14T13:04:09.697" v="2275" actId="20577"/>
          <ac:spMkLst>
            <pc:docMk/>
            <pc:sldMk cId="2810224064" sldId="306"/>
            <ac:spMk id="2" creationId="{57E81B84-FD25-4AC8-8342-307C0179D5D4}"/>
          </ac:spMkLst>
        </pc:spChg>
        <pc:spChg chg="mod">
          <ac:chgData name="Gitz Pascal HSLU T&amp;A" userId="b5fdb389-eda0-433b-919c-959ac8659c6d" providerId="ADAL" clId="{5431339F-C2D3-4629-B18A-F6172B090CB8}" dt="2024-01-14T13:07:11.735" v="2757" actId="20577"/>
          <ac:spMkLst>
            <pc:docMk/>
            <pc:sldMk cId="2810224064" sldId="306"/>
            <ac:spMk id="3" creationId="{0F6EDCB3-EAB4-A20F-B628-B7D828D7E50B}"/>
          </ac:spMkLst>
        </pc:spChg>
      </pc:sldChg>
      <pc:sldChg chg="add">
        <pc:chgData name="Gitz Pascal HSLU T&amp;A" userId="b5fdb389-eda0-433b-919c-959ac8659c6d" providerId="ADAL" clId="{5431339F-C2D3-4629-B18A-F6172B090CB8}" dt="2024-01-14T13:08:51.207" v="2758"/>
        <pc:sldMkLst>
          <pc:docMk/>
          <pc:sldMk cId="1107874131" sldId="307"/>
        </pc:sldMkLst>
      </pc:sldChg>
      <pc:sldChg chg="modSp new mod">
        <pc:chgData name="Gitz Pascal HSLU T&amp;A" userId="b5fdb389-eda0-433b-919c-959ac8659c6d" providerId="ADAL" clId="{5431339F-C2D3-4629-B18A-F6172B090CB8}" dt="2024-01-14T13:09:53.796" v="2774" actId="20577"/>
        <pc:sldMkLst>
          <pc:docMk/>
          <pc:sldMk cId="2731526854" sldId="308"/>
        </pc:sldMkLst>
        <pc:spChg chg="mod">
          <ac:chgData name="Gitz Pascal HSLU T&amp;A" userId="b5fdb389-eda0-433b-919c-959ac8659c6d" providerId="ADAL" clId="{5431339F-C2D3-4629-B18A-F6172B090CB8}" dt="2024-01-14T13:09:53.796" v="2774" actId="20577"/>
          <ac:spMkLst>
            <pc:docMk/>
            <pc:sldMk cId="2731526854" sldId="308"/>
            <ac:spMk id="2" creationId="{C6B4D8D6-A652-2CFC-B577-94EBCEEDA3AB}"/>
          </ac:spMkLst>
        </pc:spChg>
      </pc:sldChg>
      <pc:sldChg chg="addSp delSp modSp add del mod">
        <pc:chgData name="Gitz Pascal HSLU T&amp;A" userId="b5fdb389-eda0-433b-919c-959ac8659c6d" providerId="ADAL" clId="{5431339F-C2D3-4629-B18A-F6172B090CB8}" dt="2024-01-14T16:22:46.473" v="2894" actId="2696"/>
        <pc:sldMkLst>
          <pc:docMk/>
          <pc:sldMk cId="2182893478" sldId="309"/>
        </pc:sldMkLst>
        <pc:spChg chg="add del mod">
          <ac:chgData name="Gitz Pascal HSLU T&amp;A" userId="b5fdb389-eda0-433b-919c-959ac8659c6d" providerId="ADAL" clId="{5431339F-C2D3-4629-B18A-F6172B090CB8}" dt="2024-01-14T16:22:37.914" v="2891" actId="21"/>
          <ac:spMkLst>
            <pc:docMk/>
            <pc:sldMk cId="2182893478" sldId="309"/>
            <ac:spMk id="6" creationId="{6E242C02-84DE-AEE4-EE64-6607BA001723}"/>
          </ac:spMkLst>
        </pc:spChg>
        <pc:picChg chg="del">
          <ac:chgData name="Gitz Pascal HSLU T&amp;A" userId="b5fdb389-eda0-433b-919c-959ac8659c6d" providerId="ADAL" clId="{5431339F-C2D3-4629-B18A-F6172B090CB8}" dt="2024-01-14T16:21:48.072" v="2849" actId="478"/>
          <ac:picMkLst>
            <pc:docMk/>
            <pc:sldMk cId="2182893478" sldId="309"/>
            <ac:picMk id="3" creationId="{96778393-8591-79E1-A52B-A26322670353}"/>
          </ac:picMkLst>
        </pc:picChg>
        <pc:picChg chg="del">
          <ac:chgData name="Gitz Pascal HSLU T&amp;A" userId="b5fdb389-eda0-433b-919c-959ac8659c6d" providerId="ADAL" clId="{5431339F-C2D3-4629-B18A-F6172B090CB8}" dt="2024-01-14T16:21:47.507" v="2848" actId="478"/>
          <ac:picMkLst>
            <pc:docMk/>
            <pc:sldMk cId="2182893478" sldId="309"/>
            <ac:picMk id="7" creationId="{FB840E4C-0416-C98B-632A-13640B98A7D9}"/>
          </ac:picMkLst>
        </pc:picChg>
        <pc:picChg chg="del">
          <ac:chgData name="Gitz Pascal HSLU T&amp;A" userId="b5fdb389-eda0-433b-919c-959ac8659c6d" providerId="ADAL" clId="{5431339F-C2D3-4629-B18A-F6172B090CB8}" dt="2024-01-14T16:21:46.800" v="2847" actId="478"/>
          <ac:picMkLst>
            <pc:docMk/>
            <pc:sldMk cId="2182893478" sldId="309"/>
            <ac:picMk id="12" creationId="{E3E62C40-9110-6F29-73B6-E5B574E0D3FD}"/>
          </ac:picMkLst>
        </pc:picChg>
        <pc:picChg chg="del">
          <ac:chgData name="Gitz Pascal HSLU T&amp;A" userId="b5fdb389-eda0-433b-919c-959ac8659c6d" providerId="ADAL" clId="{5431339F-C2D3-4629-B18A-F6172B090CB8}" dt="2024-01-14T16:21:48.621" v="2850" actId="478"/>
          <ac:picMkLst>
            <pc:docMk/>
            <pc:sldMk cId="2182893478" sldId="309"/>
            <ac:picMk id="14" creationId="{071D47B8-7836-3B23-DF4A-3C4A835EAA5E}"/>
          </ac:picMkLst>
        </pc:picChg>
      </pc:sldChg>
      <pc:sldChg chg="modSp new mod">
        <pc:chgData name="Gitz Pascal HSLU T&amp;A" userId="b5fdb389-eda0-433b-919c-959ac8659c6d" providerId="ADAL" clId="{5431339F-C2D3-4629-B18A-F6172B090CB8}" dt="2024-01-17T11:58:34.070" v="2995" actId="20577"/>
        <pc:sldMkLst>
          <pc:docMk/>
          <pc:sldMk cId="3749950277" sldId="309"/>
        </pc:sldMkLst>
        <pc:spChg chg="mod">
          <ac:chgData name="Gitz Pascal HSLU T&amp;A" userId="b5fdb389-eda0-433b-919c-959ac8659c6d" providerId="ADAL" clId="{5431339F-C2D3-4629-B18A-F6172B090CB8}" dt="2024-01-17T11:58:03.878" v="2910" actId="20577"/>
          <ac:spMkLst>
            <pc:docMk/>
            <pc:sldMk cId="3749950277" sldId="309"/>
            <ac:spMk id="2" creationId="{51C99F7C-0D32-08F6-A2B9-B86B57FE1096}"/>
          </ac:spMkLst>
        </pc:spChg>
        <pc:spChg chg="mod">
          <ac:chgData name="Gitz Pascal HSLU T&amp;A" userId="b5fdb389-eda0-433b-919c-959ac8659c6d" providerId="ADAL" clId="{5431339F-C2D3-4629-B18A-F6172B090CB8}" dt="2024-01-17T11:58:34.070" v="2995" actId="20577"/>
          <ac:spMkLst>
            <pc:docMk/>
            <pc:sldMk cId="3749950277" sldId="309"/>
            <ac:spMk id="3" creationId="{968C7797-D7A7-1EA3-CE1A-2B47121984B7}"/>
          </ac:spMkLst>
        </pc:spChg>
      </pc:sldChg>
    </pc:docChg>
  </pc:docChgLst>
  <pc:docChgLst>
    <pc:chgData name="Gitz Pascal HSLU T&amp;A" userId="b5fdb389-eda0-433b-919c-959ac8659c6d" providerId="ADAL" clId="{37C4D813-D675-4A3F-AAC1-E265D6F50903}"/>
    <pc:docChg chg="undo custSel addSld delSld modSld sldOrd">
      <pc:chgData name="Gitz Pascal HSLU T&amp;A" userId="b5fdb389-eda0-433b-919c-959ac8659c6d" providerId="ADAL" clId="{37C4D813-D675-4A3F-AAC1-E265D6F50903}" dt="2024-03-14T15:11:56.387" v="671" actId="20577"/>
      <pc:docMkLst>
        <pc:docMk/>
      </pc:docMkLst>
      <pc:sldChg chg="modSp mod">
        <pc:chgData name="Gitz Pascal HSLU T&amp;A" userId="b5fdb389-eda0-433b-919c-959ac8659c6d" providerId="ADAL" clId="{37C4D813-D675-4A3F-AAC1-E265D6F50903}" dt="2024-03-14T10:24:21.807" v="111" actId="114"/>
        <pc:sldMkLst>
          <pc:docMk/>
          <pc:sldMk cId="2370921086" sldId="256"/>
        </pc:sldMkLst>
        <pc:spChg chg="mod">
          <ac:chgData name="Gitz Pascal HSLU T&amp;A" userId="b5fdb389-eda0-433b-919c-959ac8659c6d" providerId="ADAL" clId="{37C4D813-D675-4A3F-AAC1-E265D6F50903}" dt="2024-03-14T10:24:21.807" v="111" actId="114"/>
          <ac:spMkLst>
            <pc:docMk/>
            <pc:sldMk cId="2370921086" sldId="256"/>
            <ac:spMk id="3" creationId="{6D137089-AD3E-C10F-807D-F89C3023DE55}"/>
          </ac:spMkLst>
        </pc:spChg>
      </pc:sldChg>
      <pc:sldChg chg="addSp delSp modSp mod setBg">
        <pc:chgData name="Gitz Pascal HSLU T&amp;A" userId="b5fdb389-eda0-433b-919c-959ac8659c6d" providerId="ADAL" clId="{37C4D813-D675-4A3F-AAC1-E265D6F50903}" dt="2024-03-14T10:19:50.755" v="107" actId="26606"/>
        <pc:sldMkLst>
          <pc:docMk/>
          <pc:sldMk cId="787092671" sldId="257"/>
        </pc:sldMkLst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2" creationId="{57E81B84-FD25-4AC8-8342-307C0179D5D4}"/>
          </ac:spMkLst>
        </pc:spChg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3" creationId="{0F6EDCB3-EAB4-A20F-B628-B7D828D7E50B}"/>
          </ac:spMkLst>
        </pc:spChg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4" creationId="{BAA05AD9-F24D-50AD-4C6B-2BD6802E47A4}"/>
          </ac:spMkLst>
        </pc:spChg>
        <pc:spChg chg="add del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10" creationId="{9F7D5CDA-D291-4307-BF55-1381FED29634}"/>
          </ac:spMkLst>
        </pc:spChg>
        <pc:picChg chg="add del">
          <ac:chgData name="Gitz Pascal HSLU T&amp;A" userId="b5fdb389-eda0-433b-919c-959ac8659c6d" providerId="ADAL" clId="{37C4D813-D675-4A3F-AAC1-E265D6F50903}" dt="2024-03-14T10:19:50.755" v="107" actId="26606"/>
          <ac:picMkLst>
            <pc:docMk/>
            <pc:sldMk cId="787092671" sldId="257"/>
            <ac:picMk id="7" creationId="{DB0814BB-06F3-898E-47BE-73019F9E4894}"/>
          </ac:picMkLst>
        </pc:picChg>
      </pc:sldChg>
      <pc:sldChg chg="add del">
        <pc:chgData name="Gitz Pascal HSLU T&amp;A" userId="b5fdb389-eda0-433b-919c-959ac8659c6d" providerId="ADAL" clId="{37C4D813-D675-4A3F-AAC1-E265D6F50903}" dt="2024-03-14T14:40:02.673" v="431"/>
        <pc:sldMkLst>
          <pc:docMk/>
          <pc:sldMk cId="1102987871" sldId="259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971422871" sldId="260"/>
        </pc:sldMkLst>
      </pc:sldChg>
      <pc:sldChg chg="modSp mod">
        <pc:chgData name="Gitz Pascal HSLU T&amp;A" userId="b5fdb389-eda0-433b-919c-959ac8659c6d" providerId="ADAL" clId="{37C4D813-D675-4A3F-AAC1-E265D6F50903}" dt="2024-03-14T14:01:32.870" v="385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37C4D813-D675-4A3F-AAC1-E265D6F50903}" dt="2024-03-14T14:01:32.870" v="385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144544325" sldId="281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4004028964" sldId="282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1486972461" sldId="283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786335489" sldId="284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738807816" sldId="285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61446243" sldId="286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203552528" sldId="287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834057300" sldId="288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696799757" sldId="292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31227902" sldId="298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749950277" sldId="309"/>
        </pc:sldMkLst>
      </pc:sldChg>
      <pc:sldChg chg="addSp modSp del mod modNotesTx">
        <pc:chgData name="Gitz Pascal HSLU T&amp;A" userId="b5fdb389-eda0-433b-919c-959ac8659c6d" providerId="ADAL" clId="{37C4D813-D675-4A3F-AAC1-E265D6F50903}" dt="2024-03-14T11:00:59.022" v="130" actId="2696"/>
        <pc:sldMkLst>
          <pc:docMk/>
          <pc:sldMk cId="1872514890" sldId="311"/>
        </pc:sldMkLst>
        <pc:spChg chg="mod">
          <ac:chgData name="Gitz Pascal HSLU T&amp;A" userId="b5fdb389-eda0-433b-919c-959ac8659c6d" providerId="ADAL" clId="{37C4D813-D675-4A3F-AAC1-E265D6F50903}" dt="2024-03-14T08:13:02.476" v="93" actId="20577"/>
          <ac:spMkLst>
            <pc:docMk/>
            <pc:sldMk cId="1872514890" sldId="311"/>
            <ac:spMk id="2" creationId="{FDB92C7B-D78C-8385-A999-ED6FF2F76194}"/>
          </ac:spMkLst>
        </pc:spChg>
        <pc:spChg chg="mod">
          <ac:chgData name="Gitz Pascal HSLU T&amp;A" userId="b5fdb389-eda0-433b-919c-959ac8659c6d" providerId="ADAL" clId="{37C4D813-D675-4A3F-AAC1-E265D6F50903}" dt="2024-03-14T08:13:05.929" v="95" actId="5793"/>
          <ac:spMkLst>
            <pc:docMk/>
            <pc:sldMk cId="1872514890" sldId="311"/>
            <ac:spMk id="3" creationId="{D9454E15-769E-31F3-5754-4869E2E2005A}"/>
          </ac:spMkLst>
        </pc:spChg>
        <pc:picChg chg="add mod">
          <ac:chgData name="Gitz Pascal HSLU T&amp;A" userId="b5fdb389-eda0-433b-919c-959ac8659c6d" providerId="ADAL" clId="{37C4D813-D675-4A3F-AAC1-E265D6F50903}" dt="2024-03-14T10:59:12.381" v="126" actId="1076"/>
          <ac:picMkLst>
            <pc:docMk/>
            <pc:sldMk cId="1872514890" sldId="311"/>
            <ac:picMk id="6" creationId="{DC68A1A5-934A-E202-24F0-9F9946DDFF4F}"/>
          </ac:picMkLst>
        </pc:picChg>
        <pc:picChg chg="add mod">
          <ac:chgData name="Gitz Pascal HSLU T&amp;A" userId="b5fdb389-eda0-433b-919c-959ac8659c6d" providerId="ADAL" clId="{37C4D813-D675-4A3F-AAC1-E265D6F50903}" dt="2024-03-14T10:59:16.267" v="127" actId="1076"/>
          <ac:picMkLst>
            <pc:docMk/>
            <pc:sldMk cId="1872514890" sldId="311"/>
            <ac:picMk id="8" creationId="{2F5E1BCD-AF9F-1039-5771-C6582FEED9E6}"/>
          </ac:picMkLst>
        </pc:picChg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1184075675" sldId="312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4699436" sldId="313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172550719" sldId="314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646780855" sldId="315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517203586" sldId="316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3391360471" sldId="317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530393888" sldId="318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3881769169" sldId="319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882459616" sldId="320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217666896" sldId="321"/>
        </pc:sldMkLst>
      </pc:sldChg>
      <pc:sldChg chg="del">
        <pc:chgData name="Gitz Pascal HSLU T&amp;A" userId="b5fdb389-eda0-433b-919c-959ac8659c6d" providerId="ADAL" clId="{37C4D813-D675-4A3F-AAC1-E265D6F50903}" dt="2024-03-14T14:38:25.194" v="421" actId="47"/>
        <pc:sldMkLst>
          <pc:docMk/>
          <pc:sldMk cId="2786950582" sldId="322"/>
        </pc:sldMkLst>
      </pc:sldChg>
      <pc:sldChg chg="addSp delSp modSp add mod modNotesTx">
        <pc:chgData name="Gitz Pascal HSLU T&amp;A" userId="b5fdb389-eda0-433b-919c-959ac8659c6d" providerId="ADAL" clId="{37C4D813-D675-4A3F-AAC1-E265D6F50903}" dt="2024-03-14T10:56:38.078" v="118" actId="1076"/>
        <pc:sldMkLst>
          <pc:docMk/>
          <pc:sldMk cId="3927573664" sldId="323"/>
        </pc:sldMkLst>
        <pc:picChg chg="del">
          <ac:chgData name="Gitz Pascal HSLU T&amp;A" userId="b5fdb389-eda0-433b-919c-959ac8659c6d" providerId="ADAL" clId="{37C4D813-D675-4A3F-AAC1-E265D6F50903}" dt="2024-03-14T10:56:11.378" v="112" actId="478"/>
          <ac:picMkLst>
            <pc:docMk/>
            <pc:sldMk cId="3927573664" sldId="323"/>
            <ac:picMk id="6" creationId="{DC68A1A5-934A-E202-24F0-9F9946DDFF4F}"/>
          </ac:picMkLst>
        </pc:picChg>
        <pc:picChg chg="add mod">
          <ac:chgData name="Gitz Pascal HSLU T&amp;A" userId="b5fdb389-eda0-433b-919c-959ac8659c6d" providerId="ADAL" clId="{37C4D813-D675-4A3F-AAC1-E265D6F50903}" dt="2024-03-14T10:56:38.078" v="118" actId="1076"/>
          <ac:picMkLst>
            <pc:docMk/>
            <pc:sldMk cId="3927573664" sldId="323"/>
            <ac:picMk id="7" creationId="{C0FAF21C-CDB4-1A6B-5798-8D2C960856AD}"/>
          </ac:picMkLst>
        </pc:picChg>
        <pc:picChg chg="add mod">
          <ac:chgData name="Gitz Pascal HSLU T&amp;A" userId="b5fdb389-eda0-433b-919c-959ac8659c6d" providerId="ADAL" clId="{37C4D813-D675-4A3F-AAC1-E265D6F50903}" dt="2024-03-14T10:56:35.708" v="117" actId="1076"/>
          <ac:picMkLst>
            <pc:docMk/>
            <pc:sldMk cId="3927573664" sldId="323"/>
            <ac:picMk id="9" creationId="{661AD8FB-B7C7-47DB-1E4A-4C8C88F15CD4}"/>
          </ac:picMkLst>
        </pc:picChg>
      </pc:sldChg>
      <pc:sldChg chg="modSp add mod">
        <pc:chgData name="Gitz Pascal HSLU T&amp;A" userId="b5fdb389-eda0-433b-919c-959ac8659c6d" providerId="ADAL" clId="{37C4D813-D675-4A3F-AAC1-E265D6F50903}" dt="2024-03-14T11:01:18.550" v="134" actId="1076"/>
        <pc:sldMkLst>
          <pc:docMk/>
          <pc:sldMk cId="2892647610" sldId="324"/>
        </pc:sldMkLst>
        <pc:picChg chg="mod">
          <ac:chgData name="Gitz Pascal HSLU T&amp;A" userId="b5fdb389-eda0-433b-919c-959ac8659c6d" providerId="ADAL" clId="{37C4D813-D675-4A3F-AAC1-E265D6F50903}" dt="2024-03-14T11:00:52.756" v="129" actId="14826"/>
          <ac:picMkLst>
            <pc:docMk/>
            <pc:sldMk cId="2892647610" sldId="324"/>
            <ac:picMk id="7" creationId="{C0FAF21C-CDB4-1A6B-5798-8D2C960856AD}"/>
          </ac:picMkLst>
        </pc:picChg>
        <pc:picChg chg="mod">
          <ac:chgData name="Gitz Pascal HSLU T&amp;A" userId="b5fdb389-eda0-433b-919c-959ac8659c6d" providerId="ADAL" clId="{37C4D813-D675-4A3F-AAC1-E265D6F50903}" dt="2024-03-14T11:01:18.550" v="134" actId="1076"/>
          <ac:picMkLst>
            <pc:docMk/>
            <pc:sldMk cId="2892647610" sldId="324"/>
            <ac:picMk id="9" creationId="{661AD8FB-B7C7-47DB-1E4A-4C8C88F15CD4}"/>
          </ac:picMkLst>
        </pc:picChg>
      </pc:sldChg>
      <pc:sldChg chg="addSp modSp add mod">
        <pc:chgData name="Gitz Pascal HSLU T&amp;A" userId="b5fdb389-eda0-433b-919c-959ac8659c6d" providerId="ADAL" clId="{37C4D813-D675-4A3F-AAC1-E265D6F50903}" dt="2024-03-14T13:05:13.486" v="325" actId="20577"/>
        <pc:sldMkLst>
          <pc:docMk/>
          <pc:sldMk cId="587185957" sldId="325"/>
        </pc:sldMkLst>
        <pc:spChg chg="add mod">
          <ac:chgData name="Gitz Pascal HSLU T&amp;A" userId="b5fdb389-eda0-433b-919c-959ac8659c6d" providerId="ADAL" clId="{37C4D813-D675-4A3F-AAC1-E265D6F50903}" dt="2024-03-14T13:05:13.486" v="325" actId="20577"/>
          <ac:spMkLst>
            <pc:docMk/>
            <pc:sldMk cId="587185957" sldId="325"/>
            <ac:spMk id="5" creationId="{FCB2ABB9-5FF8-6F20-2719-7D6532BF8CC7}"/>
          </ac:spMkLst>
        </pc:spChg>
        <pc:picChg chg="mod">
          <ac:chgData name="Gitz Pascal HSLU T&amp;A" userId="b5fdb389-eda0-433b-919c-959ac8659c6d" providerId="ADAL" clId="{37C4D813-D675-4A3F-AAC1-E265D6F50903}" dt="2024-03-14T11:06:58.228" v="258" actId="14826"/>
          <ac:picMkLst>
            <pc:docMk/>
            <pc:sldMk cId="587185957" sldId="325"/>
            <ac:picMk id="7" creationId="{C0FAF21C-CDB4-1A6B-5798-8D2C960856AD}"/>
          </ac:picMkLst>
        </pc:picChg>
        <pc:picChg chg="mod">
          <ac:chgData name="Gitz Pascal HSLU T&amp;A" userId="b5fdb389-eda0-433b-919c-959ac8659c6d" providerId="ADAL" clId="{37C4D813-D675-4A3F-AAC1-E265D6F50903}" dt="2024-03-14T11:07:03.754" v="259" actId="14826"/>
          <ac:picMkLst>
            <pc:docMk/>
            <pc:sldMk cId="587185957" sldId="325"/>
            <ac:picMk id="9" creationId="{661AD8FB-B7C7-47DB-1E4A-4C8C88F15CD4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3:43:54.466" v="345" actId="22"/>
        <pc:sldMkLst>
          <pc:docMk/>
          <pc:sldMk cId="8844460" sldId="326"/>
        </pc:sldMkLst>
        <pc:spChg chg="del mod">
          <ac:chgData name="Gitz Pascal HSLU T&amp;A" userId="b5fdb389-eda0-433b-919c-959ac8659c6d" providerId="ADAL" clId="{37C4D813-D675-4A3F-AAC1-E265D6F50903}" dt="2024-03-14T13:03:32.842" v="275" actId="478"/>
          <ac:spMkLst>
            <pc:docMk/>
            <pc:sldMk cId="8844460" sldId="326"/>
            <ac:spMk id="5" creationId="{FCB2ABB9-5FF8-6F20-2719-7D6532BF8CC7}"/>
          </ac:spMkLst>
        </pc:spChg>
        <pc:picChg chg="del">
          <ac:chgData name="Gitz Pascal HSLU T&amp;A" userId="b5fdb389-eda0-433b-919c-959ac8659c6d" providerId="ADAL" clId="{37C4D813-D675-4A3F-AAC1-E265D6F50903}" dt="2024-03-14T13:02:51.596" v="264" actId="478"/>
          <ac:picMkLst>
            <pc:docMk/>
            <pc:sldMk cId="8844460" sldId="326"/>
            <ac:picMk id="7" creationId="{C0FAF21C-CDB4-1A6B-5798-8D2C960856AD}"/>
          </ac:picMkLst>
        </pc:picChg>
        <pc:picChg chg="add mod modCrop">
          <ac:chgData name="Gitz Pascal HSLU T&amp;A" userId="b5fdb389-eda0-433b-919c-959ac8659c6d" providerId="ADAL" clId="{37C4D813-D675-4A3F-AAC1-E265D6F50903}" dt="2024-03-14T13:06:02.149" v="335" actId="1076"/>
          <ac:picMkLst>
            <pc:docMk/>
            <pc:sldMk cId="8844460" sldId="326"/>
            <ac:picMk id="8" creationId="{D2DCBEF5-C0FE-B505-F52B-61A0B92AFD7C}"/>
          </ac:picMkLst>
        </pc:picChg>
        <pc:picChg chg="del">
          <ac:chgData name="Gitz Pascal HSLU T&amp;A" userId="b5fdb389-eda0-433b-919c-959ac8659c6d" providerId="ADAL" clId="{37C4D813-D675-4A3F-AAC1-E265D6F50903}" dt="2024-03-14T13:03:31.533" v="273" actId="478"/>
          <ac:picMkLst>
            <pc:docMk/>
            <pc:sldMk cId="8844460" sldId="326"/>
            <ac:picMk id="9" creationId="{661AD8FB-B7C7-47DB-1E4A-4C8C88F15CD4}"/>
          </ac:picMkLst>
        </pc:picChg>
        <pc:picChg chg="add del">
          <ac:chgData name="Gitz Pascal HSLU T&amp;A" userId="b5fdb389-eda0-433b-919c-959ac8659c6d" providerId="ADAL" clId="{37C4D813-D675-4A3F-AAC1-E265D6F50903}" dt="2024-03-14T13:43:54.466" v="345" actId="22"/>
          <ac:picMkLst>
            <pc:docMk/>
            <pc:sldMk cId="8844460" sldId="326"/>
            <ac:picMk id="11" creationId="{0B461C6B-ABE5-A5F8-37EE-0E1E5ED2CF5B}"/>
          </ac:picMkLst>
        </pc:picChg>
      </pc:sldChg>
      <pc:sldChg chg="addSp delSp modSp add del mod">
        <pc:chgData name="Gitz Pascal HSLU T&amp;A" userId="b5fdb389-eda0-433b-919c-959ac8659c6d" providerId="ADAL" clId="{37C4D813-D675-4A3F-AAC1-E265D6F50903}" dt="2024-03-14T11:07:41.842" v="262" actId="47"/>
        <pc:sldMkLst>
          <pc:docMk/>
          <pc:sldMk cId="947713556" sldId="326"/>
        </pc:sldMkLst>
        <pc:spChg chg="add mod">
          <ac:chgData name="Gitz Pascal HSLU T&amp;A" userId="b5fdb389-eda0-433b-919c-959ac8659c6d" providerId="ADAL" clId="{37C4D813-D675-4A3F-AAC1-E265D6F50903}" dt="2024-03-14T11:06:35.148" v="255" actId="1076"/>
          <ac:spMkLst>
            <pc:docMk/>
            <pc:sldMk cId="947713556" sldId="326"/>
            <ac:spMk id="5" creationId="{AA3C6957-927F-1E35-B29C-2BBBE24B4E69}"/>
          </ac:spMkLst>
        </pc:spChg>
        <pc:picChg chg="del">
          <ac:chgData name="Gitz Pascal HSLU T&amp;A" userId="b5fdb389-eda0-433b-919c-959ac8659c6d" providerId="ADAL" clId="{37C4D813-D675-4A3F-AAC1-E265D6F50903}" dt="2024-03-14T11:03:20.493" v="137" actId="478"/>
          <ac:picMkLst>
            <pc:docMk/>
            <pc:sldMk cId="947713556" sldId="326"/>
            <ac:picMk id="7" creationId="{C0FAF21C-CDB4-1A6B-5798-8D2C960856AD}"/>
          </ac:picMkLst>
        </pc:picChg>
        <pc:picChg chg="add mod modCrop">
          <ac:chgData name="Gitz Pascal HSLU T&amp;A" userId="b5fdb389-eda0-433b-919c-959ac8659c6d" providerId="ADAL" clId="{37C4D813-D675-4A3F-AAC1-E265D6F50903}" dt="2024-03-14T11:06:45.508" v="257" actId="732"/>
          <ac:picMkLst>
            <pc:docMk/>
            <pc:sldMk cId="947713556" sldId="326"/>
            <ac:picMk id="8" creationId="{D42207B4-7983-A333-CF1C-D0FB70F3637A}"/>
          </ac:picMkLst>
        </pc:picChg>
        <pc:picChg chg="del">
          <ac:chgData name="Gitz Pascal HSLU T&amp;A" userId="b5fdb389-eda0-433b-919c-959ac8659c6d" providerId="ADAL" clId="{37C4D813-D675-4A3F-AAC1-E265D6F50903}" dt="2024-03-14T11:03:21.074" v="138" actId="478"/>
          <ac:picMkLst>
            <pc:docMk/>
            <pc:sldMk cId="947713556" sldId="326"/>
            <ac:picMk id="9" creationId="{661AD8FB-B7C7-47DB-1E4A-4C8C88F15CD4}"/>
          </ac:picMkLst>
        </pc:picChg>
      </pc:sldChg>
      <pc:sldChg chg="addSp delSp modSp new del mod">
        <pc:chgData name="Gitz Pascal HSLU T&amp;A" userId="b5fdb389-eda0-433b-919c-959ac8659c6d" providerId="ADAL" clId="{37C4D813-D675-4A3F-AAC1-E265D6F50903}" dt="2024-03-14T13:56:42.905" v="366" actId="2696"/>
        <pc:sldMkLst>
          <pc:docMk/>
          <pc:sldMk cId="2786028228" sldId="327"/>
        </pc:sldMkLst>
        <pc:spChg chg="del">
          <ac:chgData name="Gitz Pascal HSLU T&amp;A" userId="b5fdb389-eda0-433b-919c-959ac8659c6d" providerId="ADAL" clId="{37C4D813-D675-4A3F-AAC1-E265D6F50903}" dt="2024-03-14T13:39:11.817" v="337"/>
          <ac:spMkLst>
            <pc:docMk/>
            <pc:sldMk cId="2786028228" sldId="327"/>
            <ac:spMk id="3" creationId="{9A84ACDC-FE59-0F77-77A6-EC36A108E843}"/>
          </ac:spMkLst>
        </pc:spChg>
        <pc:picChg chg="add mod">
          <ac:chgData name="Gitz Pascal HSLU T&amp;A" userId="b5fdb389-eda0-433b-919c-959ac8659c6d" providerId="ADAL" clId="{37C4D813-D675-4A3F-AAC1-E265D6F50903}" dt="2024-03-14T13:56:29.327" v="361" actId="1076"/>
          <ac:picMkLst>
            <pc:docMk/>
            <pc:sldMk cId="2786028228" sldId="327"/>
            <ac:picMk id="6" creationId="{5B9D01C8-6C01-B279-BD18-9190071B3A5B}"/>
          </ac:picMkLst>
        </pc:picChg>
        <pc:picChg chg="add mod">
          <ac:chgData name="Gitz Pascal HSLU T&amp;A" userId="b5fdb389-eda0-433b-919c-959ac8659c6d" providerId="ADAL" clId="{37C4D813-D675-4A3F-AAC1-E265D6F50903}" dt="2024-03-14T13:55:18.477" v="355" actId="1076"/>
          <ac:picMkLst>
            <pc:docMk/>
            <pc:sldMk cId="2786028228" sldId="327"/>
            <ac:picMk id="8" creationId="{92A5801D-9D4F-769F-37BC-4926E12EECD4}"/>
          </ac:picMkLst>
        </pc:picChg>
        <pc:picChg chg="add mod">
          <ac:chgData name="Gitz Pascal HSLU T&amp;A" userId="b5fdb389-eda0-433b-919c-959ac8659c6d" providerId="ADAL" clId="{37C4D813-D675-4A3F-AAC1-E265D6F50903}" dt="2024-03-14T13:55:24.374" v="357" actId="1076"/>
          <ac:picMkLst>
            <pc:docMk/>
            <pc:sldMk cId="2786028228" sldId="327"/>
            <ac:picMk id="10" creationId="{256CD624-CD1F-D716-83D7-4748A81ACF5F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3:44:23.855" v="353" actId="1076"/>
        <pc:sldMkLst>
          <pc:docMk/>
          <pc:sldMk cId="1534785804" sldId="328"/>
        </pc:sldMkLst>
        <pc:picChg chg="add mod modCrop">
          <ac:chgData name="Gitz Pascal HSLU T&amp;A" userId="b5fdb389-eda0-433b-919c-959ac8659c6d" providerId="ADAL" clId="{37C4D813-D675-4A3F-AAC1-E265D6F50903}" dt="2024-03-14T13:44:23.855" v="353" actId="1076"/>
          <ac:picMkLst>
            <pc:docMk/>
            <pc:sldMk cId="1534785804" sldId="328"/>
            <ac:picMk id="6" creationId="{AE606CB7-8195-B47D-AD50-1655027C8EFA}"/>
          </ac:picMkLst>
        </pc:picChg>
        <pc:picChg chg="del">
          <ac:chgData name="Gitz Pascal HSLU T&amp;A" userId="b5fdb389-eda0-433b-919c-959ac8659c6d" providerId="ADAL" clId="{37C4D813-D675-4A3F-AAC1-E265D6F50903}" dt="2024-03-14T13:44:21.277" v="352" actId="478"/>
          <ac:picMkLst>
            <pc:docMk/>
            <pc:sldMk cId="1534785804" sldId="328"/>
            <ac:picMk id="8" creationId="{D2DCBEF5-C0FE-B505-F52B-61A0B92AFD7C}"/>
          </ac:picMkLst>
        </pc:picChg>
      </pc:sldChg>
      <pc:sldChg chg="addSp delSp modSp add mod ord">
        <pc:chgData name="Gitz Pascal HSLU T&amp;A" userId="b5fdb389-eda0-433b-919c-959ac8659c6d" providerId="ADAL" clId="{37C4D813-D675-4A3F-AAC1-E265D6F50903}" dt="2024-03-14T14:39:01.163" v="429" actId="1076"/>
        <pc:sldMkLst>
          <pc:docMk/>
          <pc:sldMk cId="1068415840" sldId="329"/>
        </pc:sldMkLst>
        <pc:picChg chg="add del mod">
          <ac:chgData name="Gitz Pascal HSLU T&amp;A" userId="b5fdb389-eda0-433b-919c-959ac8659c6d" providerId="ADAL" clId="{37C4D813-D675-4A3F-AAC1-E265D6F50903}" dt="2024-03-14T14:38:45.375" v="424" actId="478"/>
          <ac:picMkLst>
            <pc:docMk/>
            <pc:sldMk cId="1068415840" sldId="329"/>
            <ac:picMk id="5" creationId="{28526F45-AC27-A3AE-1DB0-298CF49E2916}"/>
          </ac:picMkLst>
        </pc:picChg>
        <pc:picChg chg="del">
          <ac:chgData name="Gitz Pascal HSLU T&amp;A" userId="b5fdb389-eda0-433b-919c-959ac8659c6d" providerId="ADAL" clId="{37C4D813-D675-4A3F-AAC1-E265D6F50903}" dt="2024-03-14T13:56:36.508" v="363" actId="478"/>
          <ac:picMkLst>
            <pc:docMk/>
            <pc:sldMk cId="1068415840" sldId="329"/>
            <ac:picMk id="6" creationId="{AE606CB7-8195-B47D-AD50-1655027C8EFA}"/>
          </ac:picMkLst>
        </pc:picChg>
        <pc:picChg chg="add mod">
          <ac:chgData name="Gitz Pascal HSLU T&amp;A" userId="b5fdb389-eda0-433b-919c-959ac8659c6d" providerId="ADAL" clId="{37C4D813-D675-4A3F-AAC1-E265D6F50903}" dt="2024-03-14T13:56:40.388" v="365"/>
          <ac:picMkLst>
            <pc:docMk/>
            <pc:sldMk cId="1068415840" sldId="329"/>
            <ac:picMk id="7" creationId="{CAF67E4C-ED3A-C3E4-D147-838989465D76}"/>
          </ac:picMkLst>
        </pc:picChg>
        <pc:picChg chg="add mod">
          <ac:chgData name="Gitz Pascal HSLU T&amp;A" userId="b5fdb389-eda0-433b-919c-959ac8659c6d" providerId="ADAL" clId="{37C4D813-D675-4A3F-AAC1-E265D6F50903}" dt="2024-03-14T13:56:40.388" v="365"/>
          <ac:picMkLst>
            <pc:docMk/>
            <pc:sldMk cId="1068415840" sldId="329"/>
            <ac:picMk id="8" creationId="{15EE2296-7589-F419-DBE5-2A4FE132CAC7}"/>
          </ac:picMkLst>
        </pc:picChg>
        <pc:picChg chg="add mod">
          <ac:chgData name="Gitz Pascal HSLU T&amp;A" userId="b5fdb389-eda0-433b-919c-959ac8659c6d" providerId="ADAL" clId="{37C4D813-D675-4A3F-AAC1-E265D6F50903}" dt="2024-03-14T14:39:01.163" v="429" actId="1076"/>
          <ac:picMkLst>
            <pc:docMk/>
            <pc:sldMk cId="1068415840" sldId="329"/>
            <ac:picMk id="10" creationId="{9DF08135-5A6C-4376-C332-E22854BD7E4B}"/>
          </ac:picMkLst>
        </pc:picChg>
      </pc:sldChg>
      <pc:sldChg chg="delSp modSp add mod">
        <pc:chgData name="Gitz Pascal HSLU T&amp;A" userId="b5fdb389-eda0-433b-919c-959ac8659c6d" providerId="ADAL" clId="{37C4D813-D675-4A3F-AAC1-E265D6F50903}" dt="2024-03-14T14:02:07.384" v="419" actId="1076"/>
        <pc:sldMkLst>
          <pc:docMk/>
          <pc:sldMk cId="1942561319" sldId="330"/>
        </pc:sldMkLst>
        <pc:spChg chg="mod">
          <ac:chgData name="Gitz Pascal HSLU T&amp;A" userId="b5fdb389-eda0-433b-919c-959ac8659c6d" providerId="ADAL" clId="{37C4D813-D675-4A3F-AAC1-E265D6F50903}" dt="2024-03-14T14:01:50.572" v="396" actId="20577"/>
          <ac:spMkLst>
            <pc:docMk/>
            <pc:sldMk cId="1942561319" sldId="330"/>
            <ac:spMk id="2" creationId="{FB85BBF2-BA90-81C4-406C-95372345A491}"/>
          </ac:spMkLst>
        </pc:spChg>
        <pc:spChg chg="del mod">
          <ac:chgData name="Gitz Pascal HSLU T&amp;A" userId="b5fdb389-eda0-433b-919c-959ac8659c6d" providerId="ADAL" clId="{37C4D813-D675-4A3F-AAC1-E265D6F50903}" dt="2024-03-14T14:02:03.261" v="418" actId="478"/>
          <ac:spMkLst>
            <pc:docMk/>
            <pc:sldMk cId="1942561319" sldId="330"/>
            <ac:spMk id="3" creationId="{EB7BC8D4-D45D-DCB7-2155-0DC688C0FABB}"/>
          </ac:spMkLst>
        </pc:spChg>
        <pc:picChg chg="mod">
          <ac:chgData name="Gitz Pascal HSLU T&amp;A" userId="b5fdb389-eda0-433b-919c-959ac8659c6d" providerId="ADAL" clId="{37C4D813-D675-4A3F-AAC1-E265D6F50903}" dt="2024-03-14T14:02:07.384" v="419" actId="1076"/>
          <ac:picMkLst>
            <pc:docMk/>
            <pc:sldMk cId="1942561319" sldId="330"/>
            <ac:picMk id="6" creationId="{4F1622F9-F677-C5A6-1C05-352B3CCA8DD5}"/>
          </ac:picMkLst>
        </pc:picChg>
        <pc:picChg chg="mod">
          <ac:chgData name="Gitz Pascal HSLU T&amp;A" userId="b5fdb389-eda0-433b-919c-959ac8659c6d" providerId="ADAL" clId="{37C4D813-D675-4A3F-AAC1-E265D6F50903}" dt="2024-03-14T14:02:07.384" v="419" actId="1076"/>
          <ac:picMkLst>
            <pc:docMk/>
            <pc:sldMk cId="1942561319" sldId="330"/>
            <ac:picMk id="7" creationId="{5C473601-DBD8-B4B7-95E8-E3933C8BC1CB}"/>
          </ac:picMkLst>
        </pc:picChg>
      </pc:sldChg>
      <pc:sldChg chg="add">
        <pc:chgData name="Gitz Pascal HSLU T&amp;A" userId="b5fdb389-eda0-433b-919c-959ac8659c6d" providerId="ADAL" clId="{37C4D813-D675-4A3F-AAC1-E265D6F50903}" dt="2024-03-14T14:39:39.336" v="430"/>
        <pc:sldMkLst>
          <pc:docMk/>
          <pc:sldMk cId="1304519279" sldId="331"/>
        </pc:sldMkLst>
      </pc:sldChg>
      <pc:sldChg chg="addSp delSp modSp add mod">
        <pc:chgData name="Gitz Pascal HSLU T&amp;A" userId="b5fdb389-eda0-433b-919c-959ac8659c6d" providerId="ADAL" clId="{37C4D813-D675-4A3F-AAC1-E265D6F50903}" dt="2024-03-14T14:41:34.857" v="438" actId="1076"/>
        <pc:sldMkLst>
          <pc:docMk/>
          <pc:sldMk cId="1695303231" sldId="332"/>
        </pc:sldMkLst>
        <pc:spChg chg="mod">
          <ac:chgData name="Gitz Pascal HSLU T&amp;A" userId="b5fdb389-eda0-433b-919c-959ac8659c6d" providerId="ADAL" clId="{37C4D813-D675-4A3F-AAC1-E265D6F50903}" dt="2024-03-14T14:41:05.114" v="433" actId="6549"/>
          <ac:spMkLst>
            <pc:docMk/>
            <pc:sldMk cId="1695303231" sldId="332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37C4D813-D675-4A3F-AAC1-E265D6F50903}" dt="2024-03-14T14:41:05.769" v="434" actId="478"/>
          <ac:picMkLst>
            <pc:docMk/>
            <pc:sldMk cId="1695303231" sldId="332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37C4D813-D675-4A3F-AAC1-E265D6F50903}" dt="2024-03-14T14:41:34.857" v="438" actId="1076"/>
          <ac:picMkLst>
            <pc:docMk/>
            <pc:sldMk cId="1695303231" sldId="332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4:49:07.480" v="588" actId="1076"/>
        <pc:sldMkLst>
          <pc:docMk/>
          <pc:sldMk cId="3319533452" sldId="333"/>
        </pc:sldMkLst>
        <pc:graphicFrameChg chg="add mod">
          <ac:chgData name="Gitz Pascal HSLU T&amp;A" userId="b5fdb389-eda0-433b-919c-959ac8659c6d" providerId="ADAL" clId="{37C4D813-D675-4A3F-AAC1-E265D6F50903}" dt="2024-03-14T14:43:10.272" v="446" actId="1076"/>
          <ac:graphicFrameMkLst>
            <pc:docMk/>
            <pc:sldMk cId="3319533452" sldId="333"/>
            <ac:graphicFrameMk id="4" creationId="{4854BE8C-4F70-26D2-80D2-0607DFC24E21}"/>
          </ac:graphicFrameMkLst>
        </pc:graphicFrameChg>
        <pc:graphicFrameChg chg="add mod">
          <ac:chgData name="Gitz Pascal HSLU T&amp;A" userId="b5fdb389-eda0-433b-919c-959ac8659c6d" providerId="ADAL" clId="{37C4D813-D675-4A3F-AAC1-E265D6F50903}" dt="2024-03-14T14:49:07.480" v="588" actId="1076"/>
          <ac:graphicFrameMkLst>
            <pc:docMk/>
            <pc:sldMk cId="3319533452" sldId="333"/>
            <ac:graphicFrameMk id="6" creationId="{8FAF2993-0412-75C0-C789-69DD0A2647CD}"/>
          </ac:graphicFrameMkLst>
        </pc:graphicFrameChg>
        <pc:picChg chg="del">
          <ac:chgData name="Gitz Pascal HSLU T&amp;A" userId="b5fdb389-eda0-433b-919c-959ac8659c6d" providerId="ADAL" clId="{37C4D813-D675-4A3F-AAC1-E265D6F50903}" dt="2024-03-14T14:42:55.525" v="440" actId="478"/>
          <ac:picMkLst>
            <pc:docMk/>
            <pc:sldMk cId="3319533452" sldId="333"/>
            <ac:picMk id="7" creationId="{1042D2BB-7B9A-1DE8-24CC-6CE77348A628}"/>
          </ac:picMkLst>
        </pc:picChg>
      </pc:sldChg>
      <pc:sldChg chg="modSp add">
        <pc:chgData name="Gitz Pascal HSLU T&amp;A" userId="b5fdb389-eda0-433b-919c-959ac8659c6d" providerId="ADAL" clId="{37C4D813-D675-4A3F-AAC1-E265D6F50903}" dt="2024-03-14T14:46:19.588" v="448" actId="14826"/>
        <pc:sldMkLst>
          <pc:docMk/>
          <pc:sldMk cId="1129787949" sldId="334"/>
        </pc:sldMkLst>
        <pc:picChg chg="mod">
          <ac:chgData name="Gitz Pascal HSLU T&amp;A" userId="b5fdb389-eda0-433b-919c-959ac8659c6d" providerId="ADAL" clId="{37C4D813-D675-4A3F-AAC1-E265D6F50903}" dt="2024-03-14T14:46:19.588" v="448" actId="14826"/>
          <ac:picMkLst>
            <pc:docMk/>
            <pc:sldMk cId="1129787949" sldId="334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5:11:56.387" v="671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37C4D813-D675-4A3F-AAC1-E265D6F50903}" dt="2024-03-14T14:46:59.889" v="457" actId="20577"/>
          <ac:spMkLst>
            <pc:docMk/>
            <pc:sldMk cId="3789356065" sldId="335"/>
            <ac:spMk id="2" creationId="{FDB92C7B-D78C-8385-A999-ED6FF2F76194}"/>
          </ac:spMkLst>
        </pc:spChg>
        <pc:spChg chg="add mod">
          <ac:chgData name="Gitz Pascal HSLU T&amp;A" userId="b5fdb389-eda0-433b-919c-959ac8659c6d" providerId="ADAL" clId="{37C4D813-D675-4A3F-AAC1-E265D6F50903}" dt="2024-03-14T15:11:56.387" v="671" actId="20577"/>
          <ac:spMkLst>
            <pc:docMk/>
            <pc:sldMk cId="3789356065" sldId="335"/>
            <ac:spMk id="5" creationId="{005C5DFD-91F8-81D8-1B12-2FFACDF744DB}"/>
          </ac:spMkLst>
        </pc:spChg>
        <pc:picChg chg="del">
          <ac:chgData name="Gitz Pascal HSLU T&amp;A" userId="b5fdb389-eda0-433b-919c-959ac8659c6d" providerId="ADAL" clId="{37C4D813-D675-4A3F-AAC1-E265D6F50903}" dt="2024-03-14T14:47:02.379" v="459" actId="478"/>
          <ac:picMkLst>
            <pc:docMk/>
            <pc:sldMk cId="3789356065" sldId="335"/>
            <ac:picMk id="7" creationId="{CAF67E4C-ED3A-C3E4-D147-838989465D76}"/>
          </ac:picMkLst>
        </pc:picChg>
        <pc:picChg chg="del">
          <ac:chgData name="Gitz Pascal HSLU T&amp;A" userId="b5fdb389-eda0-433b-919c-959ac8659c6d" providerId="ADAL" clId="{37C4D813-D675-4A3F-AAC1-E265D6F50903}" dt="2024-03-14T14:47:02.699" v="460" actId="478"/>
          <ac:picMkLst>
            <pc:docMk/>
            <pc:sldMk cId="3789356065" sldId="335"/>
            <ac:picMk id="8" creationId="{15EE2296-7589-F419-DBE5-2A4FE132CAC7}"/>
          </ac:picMkLst>
        </pc:picChg>
        <pc:picChg chg="del">
          <ac:chgData name="Gitz Pascal HSLU T&amp;A" userId="b5fdb389-eda0-433b-919c-959ac8659c6d" providerId="ADAL" clId="{37C4D813-D675-4A3F-AAC1-E265D6F50903}" dt="2024-03-14T14:47:01.653" v="458" actId="478"/>
          <ac:picMkLst>
            <pc:docMk/>
            <pc:sldMk cId="3789356065" sldId="335"/>
            <ac:picMk id="10" creationId="{9DF08135-5A6C-4376-C332-E22854BD7E4B}"/>
          </ac:picMkLst>
        </pc:picChg>
      </pc:sldChg>
    </pc:docChg>
  </pc:docChgLst>
  <pc:docChgLst>
    <pc:chgData name="Gitz Pascal HSLU T&amp;A" userId="b5fdb389-eda0-433b-919c-959ac8659c6d" providerId="ADAL" clId="{B84332AF-6BC2-4B0E-BDAB-4E19B0F4AEBB}"/>
    <pc:docChg chg="modSld">
      <pc:chgData name="Gitz Pascal HSLU T&amp;A" userId="b5fdb389-eda0-433b-919c-959ac8659c6d" providerId="ADAL" clId="{B84332AF-6BC2-4B0E-BDAB-4E19B0F4AEBB}" dt="2024-03-19T09:01:09.384" v="65" actId="20577"/>
      <pc:docMkLst>
        <pc:docMk/>
      </pc:docMkLst>
      <pc:sldChg chg="modSp mod">
        <pc:chgData name="Gitz Pascal HSLU T&amp;A" userId="b5fdb389-eda0-433b-919c-959ac8659c6d" providerId="ADAL" clId="{B84332AF-6BC2-4B0E-BDAB-4E19B0F4AEBB}" dt="2024-03-19T09:01:09.384" v="65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B84332AF-6BC2-4B0E-BDAB-4E19B0F4AEBB}" dt="2024-03-19T09:01:09.384" v="65" actId="20577"/>
          <ac:spMkLst>
            <pc:docMk/>
            <pc:sldMk cId="3789356065" sldId="335"/>
            <ac:spMk id="5" creationId="{005C5DFD-91F8-81D8-1B12-2FFACDF744DB}"/>
          </ac:spMkLst>
        </pc:spChg>
      </pc:sldChg>
    </pc:docChg>
  </pc:docChgLst>
  <pc:docChgLst>
    <pc:chgData name="Gitz Pascal HSLU T&amp;A" userId="b5fdb389-eda0-433b-919c-959ac8659c6d" providerId="ADAL" clId="{F4375AFF-FB48-4BEE-89BA-8B7A5378379B}"/>
    <pc:docChg chg="custSel addSld delSld modSld sldOrd">
      <pc:chgData name="Gitz Pascal HSLU T&amp;A" userId="b5fdb389-eda0-433b-919c-959ac8659c6d" providerId="ADAL" clId="{F4375AFF-FB48-4BEE-89BA-8B7A5378379B}" dt="2024-04-04T07:12:10.849" v="487" actId="20577"/>
      <pc:docMkLst>
        <pc:docMk/>
      </pc:docMkLst>
      <pc:sldChg chg="modSp mod">
        <pc:chgData name="Gitz Pascal HSLU T&amp;A" userId="b5fdb389-eda0-433b-919c-959ac8659c6d" providerId="ADAL" clId="{F4375AFF-FB48-4BEE-89BA-8B7A5378379B}" dt="2024-04-02T08:16:06.782" v="28" actId="20577"/>
        <pc:sldMkLst>
          <pc:docMk/>
          <pc:sldMk cId="2370921086" sldId="256"/>
        </pc:sldMkLst>
        <pc:spChg chg="mod">
          <ac:chgData name="Gitz Pascal HSLU T&amp;A" userId="b5fdb389-eda0-433b-919c-959ac8659c6d" providerId="ADAL" clId="{F4375AFF-FB48-4BEE-89BA-8B7A5378379B}" dt="2024-04-02T08:16:06.782" v="28" actId="20577"/>
          <ac:spMkLst>
            <pc:docMk/>
            <pc:sldMk cId="2370921086" sldId="256"/>
            <ac:spMk id="3" creationId="{6D137089-AD3E-C10F-807D-F89C3023DE55}"/>
          </ac:spMkLst>
        </pc:spChg>
      </pc:sldChg>
      <pc:sldChg chg="modSp mod ord">
        <pc:chgData name="Gitz Pascal HSLU T&amp;A" userId="b5fdb389-eda0-433b-919c-959ac8659c6d" providerId="ADAL" clId="{F4375AFF-FB48-4BEE-89BA-8B7A5378379B}" dt="2024-04-03T06:16:01.835" v="353" actId="27636"/>
        <pc:sldMkLst>
          <pc:docMk/>
          <pc:sldMk cId="787092671" sldId="257"/>
        </pc:sldMkLst>
        <pc:spChg chg="mod">
          <ac:chgData name="Gitz Pascal HSLU T&amp;A" userId="b5fdb389-eda0-433b-919c-959ac8659c6d" providerId="ADAL" clId="{F4375AFF-FB48-4BEE-89BA-8B7A5378379B}" dt="2024-04-03T06:16:01.835" v="353" actId="27636"/>
          <ac:spMkLst>
            <pc:docMk/>
            <pc:sldMk cId="787092671" sldId="257"/>
            <ac:spMk id="3" creationId="{0F6EDCB3-EAB4-A20F-B628-B7D828D7E50B}"/>
          </ac:spMkLst>
        </pc:spChg>
      </pc:sldChg>
      <pc:sldChg chg="modSp mod">
        <pc:chgData name="Gitz Pascal HSLU T&amp;A" userId="b5fdb389-eda0-433b-919c-959ac8659c6d" providerId="ADAL" clId="{F4375AFF-FB48-4BEE-89BA-8B7A5378379B}" dt="2024-04-03T06:12:53.484" v="351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F4375AFF-FB48-4BEE-89BA-8B7A5378379B}" dt="2024-04-03T06:12:53.484" v="351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modSp">
        <pc:chgData name="Gitz Pascal HSLU T&amp;A" userId="b5fdb389-eda0-433b-919c-959ac8659c6d" providerId="ADAL" clId="{F4375AFF-FB48-4BEE-89BA-8B7A5378379B}" dt="2024-04-02T13:51:30.006" v="165" actId="14826"/>
        <pc:sldMkLst>
          <pc:docMk/>
          <pc:sldMk cId="3927573664" sldId="323"/>
        </pc:sldMkLst>
        <pc:picChg chg="mod">
          <ac:chgData name="Gitz Pascal HSLU T&amp;A" userId="b5fdb389-eda0-433b-919c-959ac8659c6d" providerId="ADAL" clId="{F4375AFF-FB48-4BEE-89BA-8B7A5378379B}" dt="2024-04-02T13:51:30.006" v="165" actId="14826"/>
          <ac:picMkLst>
            <pc:docMk/>
            <pc:sldMk cId="3927573664" sldId="323"/>
            <ac:picMk id="9" creationId="{661AD8FB-B7C7-47DB-1E4A-4C8C88F15CD4}"/>
          </ac:picMkLst>
        </pc:picChg>
      </pc:sldChg>
      <pc:sldChg chg="modSp">
        <pc:chgData name="Gitz Pascal HSLU T&amp;A" userId="b5fdb389-eda0-433b-919c-959ac8659c6d" providerId="ADAL" clId="{F4375AFF-FB48-4BEE-89BA-8B7A5378379B}" dt="2024-04-02T13:51:51.082" v="166" actId="14826"/>
        <pc:sldMkLst>
          <pc:docMk/>
          <pc:sldMk cId="587185957" sldId="325"/>
        </pc:sldMkLst>
        <pc:picChg chg="mod">
          <ac:chgData name="Gitz Pascal HSLU T&amp;A" userId="b5fdb389-eda0-433b-919c-959ac8659c6d" providerId="ADAL" clId="{F4375AFF-FB48-4BEE-89BA-8B7A5378379B}" dt="2024-04-02T13:51:51.082" v="166" actId="14826"/>
          <ac:picMkLst>
            <pc:docMk/>
            <pc:sldMk cId="587185957" sldId="325"/>
            <ac:picMk id="9" creationId="{661AD8FB-B7C7-47DB-1E4A-4C8C88F15CD4}"/>
          </ac:picMkLst>
        </pc:picChg>
      </pc:sldChg>
      <pc:sldChg chg="addSp modSp mod">
        <pc:chgData name="Gitz Pascal HSLU T&amp;A" userId="b5fdb389-eda0-433b-919c-959ac8659c6d" providerId="ADAL" clId="{F4375AFF-FB48-4BEE-89BA-8B7A5378379B}" dt="2024-04-03T06:26:01.139" v="415" actId="1036"/>
        <pc:sldMkLst>
          <pc:docMk/>
          <pc:sldMk cId="8844460" sldId="326"/>
        </pc:sldMkLst>
        <pc:picChg chg="add mod modCrop">
          <ac:chgData name="Gitz Pascal HSLU T&amp;A" userId="b5fdb389-eda0-433b-919c-959ac8659c6d" providerId="ADAL" clId="{F4375AFF-FB48-4BEE-89BA-8B7A5378379B}" dt="2024-04-03T06:26:01.139" v="415" actId="1036"/>
          <ac:picMkLst>
            <pc:docMk/>
            <pc:sldMk cId="8844460" sldId="326"/>
            <ac:picMk id="5" creationId="{DE2C0691-C49D-C6B0-F6A7-6D35CCD383D4}"/>
          </ac:picMkLst>
        </pc:picChg>
        <pc:picChg chg="add mod">
          <ac:chgData name="Gitz Pascal HSLU T&amp;A" userId="b5fdb389-eda0-433b-919c-959ac8659c6d" providerId="ADAL" clId="{F4375AFF-FB48-4BEE-89BA-8B7A5378379B}" dt="2024-04-03T06:23:59.541" v="407" actId="1038"/>
          <ac:picMkLst>
            <pc:docMk/>
            <pc:sldMk cId="8844460" sldId="326"/>
            <ac:picMk id="6" creationId="{326E04EC-FC39-5662-4FD4-CF8DBD1F8DEC}"/>
          </ac:picMkLst>
        </pc:picChg>
        <pc:picChg chg="mod modCrop">
          <ac:chgData name="Gitz Pascal HSLU T&amp;A" userId="b5fdb389-eda0-433b-919c-959ac8659c6d" providerId="ADAL" clId="{F4375AFF-FB48-4BEE-89BA-8B7A5378379B}" dt="2024-04-03T06:23:08.165" v="362" actId="1076"/>
          <ac:picMkLst>
            <pc:docMk/>
            <pc:sldMk cId="8844460" sldId="326"/>
            <ac:picMk id="8" creationId="{D2DCBEF5-C0FE-B505-F52B-61A0B92AFD7C}"/>
          </ac:picMkLst>
        </pc:picChg>
      </pc:sldChg>
      <pc:sldChg chg="modSp del mod">
        <pc:chgData name="Gitz Pascal HSLU T&amp;A" userId="b5fdb389-eda0-433b-919c-959ac8659c6d" providerId="ADAL" clId="{F4375AFF-FB48-4BEE-89BA-8B7A5378379B}" dt="2024-04-03T06:24:46.138" v="410" actId="47"/>
        <pc:sldMkLst>
          <pc:docMk/>
          <pc:sldMk cId="1534785804" sldId="328"/>
        </pc:sldMkLst>
        <pc:picChg chg="mod modCrop">
          <ac:chgData name="Gitz Pascal HSLU T&amp;A" userId="b5fdb389-eda0-433b-919c-959ac8659c6d" providerId="ADAL" clId="{F4375AFF-FB48-4BEE-89BA-8B7A5378379B}" dt="2024-04-03T06:22:38.090" v="355" actId="1076"/>
          <ac:picMkLst>
            <pc:docMk/>
            <pc:sldMk cId="1534785804" sldId="328"/>
            <ac:picMk id="6" creationId="{AE606CB7-8195-B47D-AD50-1655027C8EFA}"/>
          </ac:picMkLst>
        </pc:picChg>
      </pc:sldChg>
      <pc:sldChg chg="del">
        <pc:chgData name="Gitz Pascal HSLU T&amp;A" userId="b5fdb389-eda0-433b-919c-959ac8659c6d" providerId="ADAL" clId="{F4375AFF-FB48-4BEE-89BA-8B7A5378379B}" dt="2024-04-02T11:55:06.846" v="33" actId="47"/>
        <pc:sldMkLst>
          <pc:docMk/>
          <pc:sldMk cId="1304519279" sldId="331"/>
        </pc:sldMkLst>
      </pc:sldChg>
      <pc:sldChg chg="modSp">
        <pc:chgData name="Gitz Pascal HSLU T&amp;A" userId="b5fdb389-eda0-433b-919c-959ac8659c6d" providerId="ADAL" clId="{F4375AFF-FB48-4BEE-89BA-8B7A5378379B}" dt="2024-04-02T14:31:31.214" v="261" actId="14826"/>
        <pc:sldMkLst>
          <pc:docMk/>
          <pc:sldMk cId="1695303231" sldId="332"/>
        </pc:sldMkLst>
        <pc:picChg chg="mod">
          <ac:chgData name="Gitz Pascal HSLU T&amp;A" userId="b5fdb389-eda0-433b-919c-959ac8659c6d" providerId="ADAL" clId="{F4375AFF-FB48-4BEE-89BA-8B7A5378379B}" dt="2024-04-02T14:31:31.214" v="261" actId="14826"/>
          <ac:picMkLst>
            <pc:docMk/>
            <pc:sldMk cId="1695303231" sldId="332"/>
            <ac:picMk id="7" creationId="{1042D2BB-7B9A-1DE8-24CC-6CE77348A628}"/>
          </ac:picMkLst>
        </pc:picChg>
      </pc:sldChg>
      <pc:sldChg chg="delSp del mod">
        <pc:chgData name="Gitz Pascal HSLU T&amp;A" userId="b5fdb389-eda0-433b-919c-959ac8659c6d" providerId="ADAL" clId="{F4375AFF-FB48-4BEE-89BA-8B7A5378379B}" dt="2024-04-02T13:15:53.554" v="143" actId="47"/>
        <pc:sldMkLst>
          <pc:docMk/>
          <pc:sldMk cId="3319533452" sldId="333"/>
        </pc:sldMkLst>
        <pc:graphicFrameChg chg="del">
          <ac:chgData name="Gitz Pascal HSLU T&amp;A" userId="b5fdb389-eda0-433b-919c-959ac8659c6d" providerId="ADAL" clId="{F4375AFF-FB48-4BEE-89BA-8B7A5378379B}" dt="2024-04-02T11:53:21.507" v="31" actId="478"/>
          <ac:graphicFrameMkLst>
            <pc:docMk/>
            <pc:sldMk cId="3319533452" sldId="333"/>
            <ac:graphicFrameMk id="4" creationId="{4854BE8C-4F70-26D2-80D2-0607DFC24E21}"/>
          </ac:graphicFrameMkLst>
        </pc:graphicFrameChg>
        <pc:graphicFrameChg chg="del">
          <ac:chgData name="Gitz Pascal HSLU T&amp;A" userId="b5fdb389-eda0-433b-919c-959ac8659c6d" providerId="ADAL" clId="{F4375AFF-FB48-4BEE-89BA-8B7A5378379B}" dt="2024-04-02T11:53:23.074" v="32" actId="478"/>
          <ac:graphicFrameMkLst>
            <pc:docMk/>
            <pc:sldMk cId="3319533452" sldId="333"/>
            <ac:graphicFrameMk id="6" creationId="{8FAF2993-0412-75C0-C789-69DD0A2647CD}"/>
          </ac:graphicFrameMkLst>
        </pc:graphicFrameChg>
      </pc:sldChg>
      <pc:sldChg chg="modSp">
        <pc:chgData name="Gitz Pascal HSLU T&amp;A" userId="b5fdb389-eda0-433b-919c-959ac8659c6d" providerId="ADAL" clId="{F4375AFF-FB48-4BEE-89BA-8B7A5378379B}" dt="2024-04-02T14:31:39.080" v="262" actId="14826"/>
        <pc:sldMkLst>
          <pc:docMk/>
          <pc:sldMk cId="1129787949" sldId="334"/>
        </pc:sldMkLst>
        <pc:picChg chg="mod">
          <ac:chgData name="Gitz Pascal HSLU T&amp;A" userId="b5fdb389-eda0-433b-919c-959ac8659c6d" providerId="ADAL" clId="{F4375AFF-FB48-4BEE-89BA-8B7A5378379B}" dt="2024-04-02T14:31:39.080" v="262" actId="14826"/>
          <ac:picMkLst>
            <pc:docMk/>
            <pc:sldMk cId="1129787949" sldId="334"/>
            <ac:picMk id="7" creationId="{1042D2BB-7B9A-1DE8-24CC-6CE77348A628}"/>
          </ac:picMkLst>
        </pc:picChg>
      </pc:sldChg>
      <pc:sldChg chg="modSp mod">
        <pc:chgData name="Gitz Pascal HSLU T&amp;A" userId="b5fdb389-eda0-433b-919c-959ac8659c6d" providerId="ADAL" clId="{F4375AFF-FB48-4BEE-89BA-8B7A5378379B}" dt="2024-04-04T07:12:10.849" v="487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F4375AFF-FB48-4BEE-89BA-8B7A5378379B}" dt="2024-04-04T07:12:10.849" v="487" actId="20577"/>
          <ac:spMkLst>
            <pc:docMk/>
            <pc:sldMk cId="3789356065" sldId="335"/>
            <ac:spMk id="5" creationId="{005C5DFD-91F8-81D8-1B12-2FFACDF744DB}"/>
          </ac:spMkLst>
        </pc:spChg>
      </pc:sldChg>
      <pc:sldChg chg="modSp add mod modNotesTx">
        <pc:chgData name="Gitz Pascal HSLU T&amp;A" userId="b5fdb389-eda0-433b-919c-959ac8659c6d" providerId="ADAL" clId="{F4375AFF-FB48-4BEE-89BA-8B7A5378379B}" dt="2024-04-02T13:12:18.400" v="66" actId="14826"/>
        <pc:sldMkLst>
          <pc:docMk/>
          <pc:sldMk cId="3790543356" sldId="336"/>
        </pc:sldMkLst>
        <pc:spChg chg="mod">
          <ac:chgData name="Gitz Pascal HSLU T&amp;A" userId="b5fdb389-eda0-433b-919c-959ac8659c6d" providerId="ADAL" clId="{F4375AFF-FB48-4BEE-89BA-8B7A5378379B}" dt="2024-04-02T11:58:26.358" v="59" actId="20577"/>
          <ac:spMkLst>
            <pc:docMk/>
            <pc:sldMk cId="3790543356" sldId="336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2T13:12:18.400" v="66" actId="14826"/>
          <ac:picMkLst>
            <pc:docMk/>
            <pc:sldMk cId="3790543356" sldId="336"/>
            <ac:picMk id="7" creationId="{1042D2BB-7B9A-1DE8-24CC-6CE77348A628}"/>
          </ac:picMkLst>
        </pc:picChg>
      </pc:sldChg>
      <pc:sldChg chg="add del">
        <pc:chgData name="Gitz Pascal HSLU T&amp;A" userId="b5fdb389-eda0-433b-919c-959ac8659c6d" providerId="ADAL" clId="{F4375AFF-FB48-4BEE-89BA-8B7A5378379B}" dt="2024-04-02T12:01:13.656" v="63" actId="47"/>
        <pc:sldMkLst>
          <pc:docMk/>
          <pc:sldMk cId="1886676323" sldId="337"/>
        </pc:sldMkLst>
      </pc:sldChg>
      <pc:sldChg chg="add del">
        <pc:chgData name="Gitz Pascal HSLU T&amp;A" userId="b5fdb389-eda0-433b-919c-959ac8659c6d" providerId="ADAL" clId="{F4375AFF-FB48-4BEE-89BA-8B7A5378379B}" dt="2024-04-02T13:12:41.767" v="68" actId="47"/>
        <pc:sldMkLst>
          <pc:docMk/>
          <pc:sldMk cId="2080855062" sldId="337"/>
        </pc:sldMkLst>
      </pc:sldChg>
      <pc:sldChg chg="add del">
        <pc:chgData name="Gitz Pascal HSLU T&amp;A" userId="b5fdb389-eda0-433b-919c-959ac8659c6d" providerId="ADAL" clId="{F4375AFF-FB48-4BEE-89BA-8B7A5378379B}" dt="2024-04-02T11:59:51.640" v="61" actId="2696"/>
        <pc:sldMkLst>
          <pc:docMk/>
          <pc:sldMk cId="2145117862" sldId="337"/>
        </pc:sldMkLst>
      </pc:sldChg>
      <pc:sldChg chg="addSp modSp add mod ord">
        <pc:chgData name="Gitz Pascal HSLU T&amp;A" userId="b5fdb389-eda0-433b-919c-959ac8659c6d" providerId="ADAL" clId="{F4375AFF-FB48-4BEE-89BA-8B7A5378379B}" dt="2024-04-02T13:15:39.805" v="142"/>
        <pc:sldMkLst>
          <pc:docMk/>
          <pc:sldMk cId="1181159806" sldId="338"/>
        </pc:sldMkLst>
        <pc:picChg chg="add mod">
          <ac:chgData name="Gitz Pascal HSLU T&amp;A" userId="b5fdb389-eda0-433b-919c-959ac8659c6d" providerId="ADAL" clId="{F4375AFF-FB48-4BEE-89BA-8B7A5378379B}" dt="2024-04-02T13:15:29.596" v="134" actId="1076"/>
          <ac:picMkLst>
            <pc:docMk/>
            <pc:sldMk cId="1181159806" sldId="338"/>
            <ac:picMk id="4" creationId="{AA77C6B4-3D66-A6E4-ED50-CDDC84C8CAD4}"/>
          </ac:picMkLst>
        </pc:picChg>
        <pc:picChg chg="mod">
          <ac:chgData name="Gitz Pascal HSLU T&amp;A" userId="b5fdb389-eda0-433b-919c-959ac8659c6d" providerId="ADAL" clId="{F4375AFF-FB48-4BEE-89BA-8B7A5378379B}" dt="2024-04-02T13:15:36.959" v="140" actId="1076"/>
          <ac:picMkLst>
            <pc:docMk/>
            <pc:sldMk cId="1181159806" sldId="338"/>
            <ac:picMk id="7" creationId="{1042D2BB-7B9A-1DE8-24CC-6CE77348A628}"/>
          </ac:picMkLst>
        </pc:picChg>
      </pc:sldChg>
      <pc:sldChg chg="modSp new del mod">
        <pc:chgData name="Gitz Pascal HSLU T&amp;A" userId="b5fdb389-eda0-433b-919c-959ac8659c6d" providerId="ADAL" clId="{F4375AFF-FB48-4BEE-89BA-8B7A5378379B}" dt="2024-04-02T14:06:10.398" v="259" actId="2696"/>
        <pc:sldMkLst>
          <pc:docMk/>
          <pc:sldMk cId="449457668" sldId="339"/>
        </pc:sldMkLst>
        <pc:spChg chg="mod">
          <ac:chgData name="Gitz Pascal HSLU T&amp;A" userId="b5fdb389-eda0-433b-919c-959ac8659c6d" providerId="ADAL" clId="{F4375AFF-FB48-4BEE-89BA-8B7A5378379B}" dt="2024-04-02T13:53:55.621" v="179" actId="20577"/>
          <ac:spMkLst>
            <pc:docMk/>
            <pc:sldMk cId="449457668" sldId="339"/>
            <ac:spMk id="2" creationId="{8D7545C1-93A4-E573-4511-B02EBE819313}"/>
          </ac:spMkLst>
        </pc:spChg>
      </pc:sldChg>
      <pc:sldChg chg="delSp add del mod">
        <pc:chgData name="Gitz Pascal HSLU T&amp;A" userId="b5fdb389-eda0-433b-919c-959ac8659c6d" providerId="ADAL" clId="{F4375AFF-FB48-4BEE-89BA-8B7A5378379B}" dt="2024-04-02T13:57:14.480" v="183" actId="47"/>
        <pc:sldMkLst>
          <pc:docMk/>
          <pc:sldMk cId="2938536932" sldId="340"/>
        </pc:sldMkLst>
        <pc:picChg chg="del">
          <ac:chgData name="Gitz Pascal HSLU T&amp;A" userId="b5fdb389-eda0-433b-919c-959ac8659c6d" providerId="ADAL" clId="{F4375AFF-FB48-4BEE-89BA-8B7A5378379B}" dt="2024-04-02T13:54:39.043" v="181" actId="478"/>
          <ac:picMkLst>
            <pc:docMk/>
            <pc:sldMk cId="2938536932" sldId="340"/>
            <ac:picMk id="7" creationId="{1042D2BB-7B9A-1DE8-24CC-6CE77348A628}"/>
          </ac:picMkLst>
        </pc:picChg>
      </pc:sldChg>
      <pc:sldChg chg="delSp modSp add del mod">
        <pc:chgData name="Gitz Pascal HSLU T&amp;A" userId="b5fdb389-eda0-433b-919c-959ac8659c6d" providerId="ADAL" clId="{F4375AFF-FB48-4BEE-89BA-8B7A5378379B}" dt="2024-04-02T13:58:43.082" v="218" actId="47"/>
        <pc:sldMkLst>
          <pc:docMk/>
          <pc:sldMk cId="1913825722" sldId="341"/>
        </pc:sldMkLst>
        <pc:spChg chg="mod">
          <ac:chgData name="Gitz Pascal HSLU T&amp;A" userId="b5fdb389-eda0-433b-919c-959ac8659c6d" providerId="ADAL" clId="{F4375AFF-FB48-4BEE-89BA-8B7A5378379B}" dt="2024-04-02T13:58:04.051" v="212" actId="20577"/>
          <ac:spMkLst>
            <pc:docMk/>
            <pc:sldMk cId="1913825722" sldId="341"/>
            <ac:spMk id="2" creationId="{FDB92C7B-D78C-8385-A999-ED6FF2F76194}"/>
          </ac:spMkLst>
        </pc:spChg>
        <pc:picChg chg="mod">
          <ac:chgData name="Gitz Pascal HSLU T&amp;A" userId="b5fdb389-eda0-433b-919c-959ac8659c6d" providerId="ADAL" clId="{F4375AFF-FB48-4BEE-89BA-8B7A5378379B}" dt="2024-04-02T13:58:27.357" v="215" actId="1076"/>
          <ac:picMkLst>
            <pc:docMk/>
            <pc:sldMk cId="1913825722" sldId="341"/>
            <ac:picMk id="7" creationId="{C0FAF21C-CDB4-1A6B-5798-8D2C960856AD}"/>
          </ac:picMkLst>
        </pc:picChg>
        <pc:picChg chg="del">
          <ac:chgData name="Gitz Pascal HSLU T&amp;A" userId="b5fdb389-eda0-433b-919c-959ac8659c6d" providerId="ADAL" clId="{F4375AFF-FB48-4BEE-89BA-8B7A5378379B}" dt="2024-04-02T13:57:36.882" v="187" actId="478"/>
          <ac:picMkLst>
            <pc:docMk/>
            <pc:sldMk cId="1913825722" sldId="341"/>
            <ac:picMk id="9" creationId="{661AD8FB-B7C7-47DB-1E4A-4C8C88F15CD4}"/>
          </ac:picMkLst>
        </pc:picChg>
      </pc:sldChg>
      <pc:sldChg chg="modSp add">
        <pc:chgData name="Gitz Pascal HSLU T&amp;A" userId="b5fdb389-eda0-433b-919c-959ac8659c6d" providerId="ADAL" clId="{F4375AFF-FB48-4BEE-89BA-8B7A5378379B}" dt="2024-04-02T13:58:40.414" v="217" actId="14826"/>
        <pc:sldMkLst>
          <pc:docMk/>
          <pc:sldMk cId="1936962125" sldId="342"/>
        </pc:sldMkLst>
        <pc:picChg chg="mod">
          <ac:chgData name="Gitz Pascal HSLU T&amp;A" userId="b5fdb389-eda0-433b-919c-959ac8659c6d" providerId="ADAL" clId="{F4375AFF-FB48-4BEE-89BA-8B7A5378379B}" dt="2024-04-02T13:58:40.414" v="217" actId="14826"/>
          <ac:picMkLst>
            <pc:docMk/>
            <pc:sldMk cId="1936962125" sldId="342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F4375AFF-FB48-4BEE-89BA-8B7A5378379B}" dt="2024-04-02T14:04:17.114" v="236" actId="1076"/>
        <pc:sldMkLst>
          <pc:docMk/>
          <pc:sldMk cId="3796843004" sldId="343"/>
        </pc:sldMkLst>
        <pc:picChg chg="add mod">
          <ac:chgData name="Gitz Pascal HSLU T&amp;A" userId="b5fdb389-eda0-433b-919c-959ac8659c6d" providerId="ADAL" clId="{F4375AFF-FB48-4BEE-89BA-8B7A5378379B}" dt="2024-04-02T14:03:35.667" v="229" actId="1076"/>
          <ac:picMkLst>
            <pc:docMk/>
            <pc:sldMk cId="3796843004" sldId="343"/>
            <ac:picMk id="6" creationId="{6CB013BC-DF8E-FDE5-B194-3AE073D01369}"/>
          </ac:picMkLst>
        </pc:picChg>
        <pc:picChg chg="del">
          <ac:chgData name="Gitz Pascal HSLU T&amp;A" userId="b5fdb389-eda0-433b-919c-959ac8659c6d" providerId="ADAL" clId="{F4375AFF-FB48-4BEE-89BA-8B7A5378379B}" dt="2024-04-02T14:02:34.249" v="221" actId="478"/>
          <ac:picMkLst>
            <pc:docMk/>
            <pc:sldMk cId="3796843004" sldId="343"/>
            <ac:picMk id="7" creationId="{1042D2BB-7B9A-1DE8-24CC-6CE77348A628}"/>
          </ac:picMkLst>
        </pc:picChg>
        <pc:picChg chg="add del mod">
          <ac:chgData name="Gitz Pascal HSLU T&amp;A" userId="b5fdb389-eda0-433b-919c-959ac8659c6d" providerId="ADAL" clId="{F4375AFF-FB48-4BEE-89BA-8B7A5378379B}" dt="2024-04-02T14:03:30.376" v="228" actId="478"/>
          <ac:picMkLst>
            <pc:docMk/>
            <pc:sldMk cId="3796843004" sldId="343"/>
            <ac:picMk id="8" creationId="{983DAA3A-AE02-0313-23FA-262CDA9AB88C}"/>
          </ac:picMkLst>
        </pc:picChg>
        <pc:picChg chg="add mod">
          <ac:chgData name="Gitz Pascal HSLU T&amp;A" userId="b5fdb389-eda0-433b-919c-959ac8659c6d" providerId="ADAL" clId="{F4375AFF-FB48-4BEE-89BA-8B7A5378379B}" dt="2024-04-02T14:04:17.114" v="236" actId="1076"/>
          <ac:picMkLst>
            <pc:docMk/>
            <pc:sldMk cId="3796843004" sldId="343"/>
            <ac:picMk id="9" creationId="{B7CE1E9B-3EB9-9092-071E-368F3B93938D}"/>
          </ac:picMkLst>
        </pc:picChg>
      </pc:sldChg>
      <pc:sldChg chg="modSp new del mod">
        <pc:chgData name="Gitz Pascal HSLU T&amp;A" userId="b5fdb389-eda0-433b-919c-959ac8659c6d" providerId="ADAL" clId="{F4375AFF-FB48-4BEE-89BA-8B7A5378379B}" dt="2024-04-02T14:07:27.542" v="260" actId="2696"/>
        <pc:sldMkLst>
          <pc:docMk/>
          <pc:sldMk cId="1060324661" sldId="344"/>
        </pc:sldMkLst>
        <pc:spChg chg="mod">
          <ac:chgData name="Gitz Pascal HSLU T&amp;A" userId="b5fdb389-eda0-433b-919c-959ac8659c6d" providerId="ADAL" clId="{F4375AFF-FB48-4BEE-89BA-8B7A5378379B}" dt="2024-04-02T14:05:49.718" v="258" actId="20577"/>
          <ac:spMkLst>
            <pc:docMk/>
            <pc:sldMk cId="1060324661" sldId="344"/>
            <ac:spMk id="2" creationId="{DD07D36B-811A-4DEF-E175-24C748F29F9C}"/>
          </ac:spMkLst>
        </pc:spChg>
      </pc:sldChg>
      <pc:sldChg chg="modSp add mod">
        <pc:chgData name="Gitz Pascal HSLU T&amp;A" userId="b5fdb389-eda0-433b-919c-959ac8659c6d" providerId="ADAL" clId="{F4375AFF-FB48-4BEE-89BA-8B7A5378379B}" dt="2024-04-04T07:10:01.689" v="429"/>
        <pc:sldMkLst>
          <pc:docMk/>
          <pc:sldMk cId="4187898278" sldId="344"/>
        </pc:sldMkLst>
        <pc:spChg chg="mod">
          <ac:chgData name="Gitz Pascal HSLU T&amp;A" userId="b5fdb389-eda0-433b-919c-959ac8659c6d" providerId="ADAL" clId="{F4375AFF-FB48-4BEE-89BA-8B7A5378379B}" dt="2024-04-04T07:10:01.689" v="429"/>
          <ac:spMkLst>
            <pc:docMk/>
            <pc:sldMk cId="4187898278" sldId="344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4T07:08:40.033" v="426" actId="14826"/>
          <ac:picMkLst>
            <pc:docMk/>
            <pc:sldMk cId="4187898278" sldId="344"/>
            <ac:picMk id="7" creationId="{1042D2BB-7B9A-1DE8-24CC-6CE77348A628}"/>
          </ac:picMkLst>
        </pc:picChg>
      </pc:sldChg>
      <pc:sldChg chg="modSp add mod">
        <pc:chgData name="Gitz Pascal HSLU T&amp;A" userId="b5fdb389-eda0-433b-919c-959ac8659c6d" providerId="ADAL" clId="{F4375AFF-FB48-4BEE-89BA-8B7A5378379B}" dt="2024-04-04T07:09:58.229" v="428"/>
        <pc:sldMkLst>
          <pc:docMk/>
          <pc:sldMk cId="1295287352" sldId="345"/>
        </pc:sldMkLst>
        <pc:spChg chg="mod">
          <ac:chgData name="Gitz Pascal HSLU T&amp;A" userId="b5fdb389-eda0-433b-919c-959ac8659c6d" providerId="ADAL" clId="{F4375AFF-FB48-4BEE-89BA-8B7A5378379B}" dt="2024-04-04T07:09:58.229" v="428"/>
          <ac:spMkLst>
            <pc:docMk/>
            <pc:sldMk cId="1295287352" sldId="345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4T07:09:15.615" v="427" actId="14826"/>
          <ac:picMkLst>
            <pc:docMk/>
            <pc:sldMk cId="1295287352" sldId="345"/>
            <ac:picMk id="6" creationId="{6CB013BC-DF8E-FDE5-B194-3AE073D01369}"/>
          </ac:picMkLst>
        </pc:picChg>
      </pc:sldChg>
    </pc:docChg>
  </pc:docChgLst>
  <pc:docChgLst>
    <pc:chgData name="Gitz Pascal HSLU T&amp;A" userId="b5fdb389-eda0-433b-919c-959ac8659c6d" providerId="ADAL" clId="{4A37EB57-5BD6-3A48-A5CE-8E180C4F2469}"/>
    <pc:docChg chg="undo custSel addSld delSld modSld sldOrd modMainMaster">
      <pc:chgData name="Gitz Pascal HSLU T&amp;A" userId="b5fdb389-eda0-433b-919c-959ac8659c6d" providerId="ADAL" clId="{4A37EB57-5BD6-3A48-A5CE-8E180C4F2469}" dt="2024-06-18T16:33:13.978" v="3314" actId="14"/>
      <pc:docMkLst>
        <pc:docMk/>
      </pc:docMkLst>
      <pc:sldChg chg="modSp mod">
        <pc:chgData name="Gitz Pascal HSLU T&amp;A" userId="b5fdb389-eda0-433b-919c-959ac8659c6d" providerId="ADAL" clId="{4A37EB57-5BD6-3A48-A5CE-8E180C4F2469}" dt="2024-06-17T13:40:21.685" v="2228" actId="20577"/>
        <pc:sldMkLst>
          <pc:docMk/>
          <pc:sldMk cId="787092671" sldId="257"/>
        </pc:sldMkLst>
        <pc:spChg chg="mod">
          <ac:chgData name="Gitz Pascal HSLU T&amp;A" userId="b5fdb389-eda0-433b-919c-959ac8659c6d" providerId="ADAL" clId="{4A37EB57-5BD6-3A48-A5CE-8E180C4F2469}" dt="2024-06-17T13:40:21.685" v="2228" actId="20577"/>
          <ac:spMkLst>
            <pc:docMk/>
            <pc:sldMk cId="787092671" sldId="257"/>
            <ac:spMk id="3" creationId="{0F6EDCB3-EAB4-A20F-B628-B7D828D7E50B}"/>
          </ac:spMkLst>
        </pc:spChg>
      </pc:sldChg>
      <pc:sldChg chg="del">
        <pc:chgData name="Gitz Pascal HSLU T&amp;A" userId="b5fdb389-eda0-433b-919c-959ac8659c6d" providerId="ADAL" clId="{4A37EB57-5BD6-3A48-A5CE-8E180C4F2469}" dt="2024-06-15T10:47:12.998" v="589" actId="2696"/>
        <pc:sldMkLst>
          <pc:docMk/>
          <pc:sldMk cId="1102987871" sldId="259"/>
        </pc:sldMkLst>
      </pc:sldChg>
      <pc:sldChg chg="modSp mod">
        <pc:chgData name="Gitz Pascal HSLU T&amp;A" userId="b5fdb389-eda0-433b-919c-959ac8659c6d" providerId="ADAL" clId="{4A37EB57-5BD6-3A48-A5CE-8E180C4F2469}" dt="2024-06-18T16:33:13.978" v="3314" actId="14"/>
        <pc:sldMkLst>
          <pc:docMk/>
          <pc:sldMk cId="848253029" sldId="261"/>
        </pc:sldMkLst>
        <pc:spChg chg="mod">
          <ac:chgData name="Gitz Pascal HSLU T&amp;A" userId="b5fdb389-eda0-433b-919c-959ac8659c6d" providerId="ADAL" clId="{4A37EB57-5BD6-3A48-A5CE-8E180C4F2469}" dt="2024-06-18T16:33:13.978" v="3314" actId="14"/>
          <ac:spMkLst>
            <pc:docMk/>
            <pc:sldMk cId="848253029" sldId="261"/>
            <ac:spMk id="3" creationId="{5283E722-9A6C-C110-1F14-53EB7A6B2D6E}"/>
          </ac:spMkLst>
        </pc:spChg>
      </pc:sldChg>
      <pc:sldChg chg="del">
        <pc:chgData name="Gitz Pascal HSLU T&amp;A" userId="b5fdb389-eda0-433b-919c-959ac8659c6d" providerId="ADAL" clId="{4A37EB57-5BD6-3A48-A5CE-8E180C4F2469}" dt="2024-06-15T10:47:18.328" v="599" actId="2696"/>
        <pc:sldMkLst>
          <pc:docMk/>
          <pc:sldMk cId="1337212414" sldId="310"/>
        </pc:sldMkLst>
      </pc:sldChg>
      <pc:sldChg chg="modSp del mod">
        <pc:chgData name="Gitz Pascal HSLU T&amp;A" userId="b5fdb389-eda0-433b-919c-959ac8659c6d" providerId="ADAL" clId="{4A37EB57-5BD6-3A48-A5CE-8E180C4F2469}" dt="2024-06-15T10:47:11.529" v="585" actId="2696"/>
        <pc:sldMkLst>
          <pc:docMk/>
          <pc:sldMk cId="3927573664" sldId="323"/>
        </pc:sldMkLst>
        <pc:picChg chg="mod">
          <ac:chgData name="Gitz Pascal HSLU T&amp;A" userId="b5fdb389-eda0-433b-919c-959ac8659c6d" providerId="ADAL" clId="{4A37EB57-5BD6-3A48-A5CE-8E180C4F2469}" dt="2024-06-15T10:39:58.727" v="380" actId="1076"/>
          <ac:picMkLst>
            <pc:docMk/>
            <pc:sldMk cId="3927573664" sldId="323"/>
            <ac:picMk id="9" creationId="{661AD8FB-B7C7-47DB-1E4A-4C8C88F15CD4}"/>
          </ac:picMkLst>
        </pc:picChg>
      </pc:sldChg>
      <pc:sldChg chg="addSp delSp modSp mod">
        <pc:chgData name="Gitz Pascal HSLU T&amp;A" userId="b5fdb389-eda0-433b-919c-959ac8659c6d" providerId="ADAL" clId="{4A37EB57-5BD6-3A48-A5CE-8E180C4F2469}" dt="2024-06-18T06:43:47.018" v="2738" actId="1037"/>
        <pc:sldMkLst>
          <pc:docMk/>
          <pc:sldMk cId="2892647610" sldId="324"/>
        </pc:sldMkLst>
        <pc:spChg chg="mod">
          <ac:chgData name="Gitz Pascal HSLU T&amp;A" userId="b5fdb389-eda0-433b-919c-959ac8659c6d" providerId="ADAL" clId="{4A37EB57-5BD6-3A48-A5CE-8E180C4F2469}" dt="2024-06-17T09:26:21.690" v="2068" actId="403"/>
          <ac:spMkLst>
            <pc:docMk/>
            <pc:sldMk cId="2892647610" sldId="324"/>
            <ac:spMk id="2" creationId="{FDB92C7B-D78C-8385-A999-ED6FF2F76194}"/>
          </ac:spMkLst>
        </pc:spChg>
        <pc:picChg chg="add del mod">
          <ac:chgData name="Gitz Pascal HSLU T&amp;A" userId="b5fdb389-eda0-433b-919c-959ac8659c6d" providerId="ADAL" clId="{4A37EB57-5BD6-3A48-A5CE-8E180C4F2469}" dt="2024-06-17T09:03:16.810" v="1844" actId="21"/>
          <ac:picMkLst>
            <pc:docMk/>
            <pc:sldMk cId="2892647610" sldId="324"/>
            <ac:picMk id="6" creationId="{1CF516D3-5931-2ECC-9677-0F766067AF87}"/>
          </ac:picMkLst>
        </pc:picChg>
        <pc:picChg chg="add del mod">
          <ac:chgData name="Gitz Pascal HSLU T&amp;A" userId="b5fdb389-eda0-433b-919c-959ac8659c6d" providerId="ADAL" clId="{4A37EB57-5BD6-3A48-A5CE-8E180C4F2469}" dt="2024-06-15T10:44:40.324" v="426" actId="478"/>
          <ac:picMkLst>
            <pc:docMk/>
            <pc:sldMk cId="2892647610" sldId="324"/>
            <ac:picMk id="6" creationId="{8BBEF797-9D0C-CE25-67AF-1FACA944E8F6}"/>
          </ac:picMkLst>
        </pc:picChg>
        <pc:picChg chg="del">
          <ac:chgData name="Gitz Pascal HSLU T&amp;A" userId="b5fdb389-eda0-433b-919c-959ac8659c6d" providerId="ADAL" clId="{4A37EB57-5BD6-3A48-A5CE-8E180C4F2469}" dt="2024-06-15T10:19:29.394" v="42" actId="478"/>
          <ac:picMkLst>
            <pc:docMk/>
            <pc:sldMk cId="2892647610" sldId="324"/>
            <ac:picMk id="7" creationId="{C0FAF21C-CDB4-1A6B-5798-8D2C960856AD}"/>
          </ac:picMkLst>
        </pc:picChg>
        <pc:picChg chg="add mod">
          <ac:chgData name="Gitz Pascal HSLU T&amp;A" userId="b5fdb389-eda0-433b-919c-959ac8659c6d" providerId="ADAL" clId="{4A37EB57-5BD6-3A48-A5CE-8E180C4F2469}" dt="2024-06-18T06:43:38.908" v="2735" actId="1076"/>
          <ac:picMkLst>
            <pc:docMk/>
            <pc:sldMk cId="2892647610" sldId="324"/>
            <ac:picMk id="8" creationId="{55E3B7A4-1E38-5238-6857-C4C51AF1ADAB}"/>
          </ac:picMkLst>
        </pc:picChg>
        <pc:picChg chg="del">
          <ac:chgData name="Gitz Pascal HSLU T&amp;A" userId="b5fdb389-eda0-433b-919c-959ac8659c6d" providerId="ADAL" clId="{4A37EB57-5BD6-3A48-A5CE-8E180C4F2469}" dt="2024-06-15T10:19:30.944" v="43" actId="478"/>
          <ac:picMkLst>
            <pc:docMk/>
            <pc:sldMk cId="2892647610" sldId="324"/>
            <ac:picMk id="9" creationId="{661AD8FB-B7C7-47DB-1E4A-4C8C88F15CD4}"/>
          </ac:picMkLst>
        </pc:picChg>
        <pc:picChg chg="add mod">
          <ac:chgData name="Gitz Pascal HSLU T&amp;A" userId="b5fdb389-eda0-433b-919c-959ac8659c6d" providerId="ADAL" clId="{4A37EB57-5BD6-3A48-A5CE-8E180C4F2469}" dt="2024-06-18T06:43:47.018" v="2738" actId="1037"/>
          <ac:picMkLst>
            <pc:docMk/>
            <pc:sldMk cId="2892647610" sldId="324"/>
            <ac:picMk id="10" creationId="{12B8D6AB-B777-1DD4-DFE9-CDC87B068D39}"/>
          </ac:picMkLst>
        </pc:picChg>
        <pc:picChg chg="add del mod">
          <ac:chgData name="Gitz Pascal HSLU T&amp;A" userId="b5fdb389-eda0-433b-919c-959ac8659c6d" providerId="ADAL" clId="{4A37EB57-5BD6-3A48-A5CE-8E180C4F2469}" dt="2024-06-15T10:44:39.400" v="425" actId="478"/>
          <ac:picMkLst>
            <pc:docMk/>
            <pc:sldMk cId="2892647610" sldId="324"/>
            <ac:picMk id="10" creationId="{3401B3C6-339C-A3B6-DD70-B49CC4E24964}"/>
          </ac:picMkLst>
        </pc:picChg>
        <pc:picChg chg="add del mod">
          <ac:chgData name="Gitz Pascal HSLU T&amp;A" userId="b5fdb389-eda0-433b-919c-959ac8659c6d" providerId="ADAL" clId="{4A37EB57-5BD6-3A48-A5CE-8E180C4F2469}" dt="2024-06-15T10:44:38.375" v="424" actId="478"/>
          <ac:picMkLst>
            <pc:docMk/>
            <pc:sldMk cId="2892647610" sldId="324"/>
            <ac:picMk id="12" creationId="{2DB581EE-4A75-B614-7C59-79BF86F9DF52}"/>
          </ac:picMkLst>
        </pc:picChg>
        <pc:picChg chg="add del mod">
          <ac:chgData name="Gitz Pascal HSLU T&amp;A" userId="b5fdb389-eda0-433b-919c-959ac8659c6d" providerId="ADAL" clId="{4A37EB57-5BD6-3A48-A5CE-8E180C4F2469}" dt="2024-06-15T10:21:17.482" v="49" actId="478"/>
          <ac:picMkLst>
            <pc:docMk/>
            <pc:sldMk cId="2892647610" sldId="324"/>
            <ac:picMk id="14" creationId="{44EEACEA-4697-0018-6B05-8EFE36302C14}"/>
          </ac:picMkLst>
        </pc:picChg>
        <pc:picChg chg="add del mod">
          <ac:chgData name="Gitz Pascal HSLU T&amp;A" userId="b5fdb389-eda0-433b-919c-959ac8659c6d" providerId="ADAL" clId="{4A37EB57-5BD6-3A48-A5CE-8E180C4F2469}" dt="2024-06-17T09:03:01.045" v="1837" actId="478"/>
          <ac:picMkLst>
            <pc:docMk/>
            <pc:sldMk cId="2892647610" sldId="324"/>
            <ac:picMk id="16" creationId="{6FCC6824-0FB6-8B47-132F-D65AD3D0AC7C}"/>
          </ac:picMkLst>
        </pc:picChg>
        <pc:picChg chg="add del mod">
          <ac:chgData name="Gitz Pascal HSLU T&amp;A" userId="b5fdb389-eda0-433b-919c-959ac8659c6d" providerId="ADAL" clId="{4A37EB57-5BD6-3A48-A5CE-8E180C4F2469}" dt="2024-06-17T09:03:01.481" v="1838" actId="478"/>
          <ac:picMkLst>
            <pc:docMk/>
            <pc:sldMk cId="2892647610" sldId="324"/>
            <ac:picMk id="18" creationId="{296F636B-4470-6357-AC6B-6440FC29C0C3}"/>
          </ac:picMkLst>
        </pc:picChg>
        <pc:picChg chg="add mod">
          <ac:chgData name="Gitz Pascal HSLU T&amp;A" userId="b5fdb389-eda0-433b-919c-959ac8659c6d" providerId="ADAL" clId="{4A37EB57-5BD6-3A48-A5CE-8E180C4F2469}" dt="2024-06-17T09:03:12.883" v="1843" actId="1076"/>
          <ac:picMkLst>
            <pc:docMk/>
            <pc:sldMk cId="2892647610" sldId="324"/>
            <ac:picMk id="20" creationId="{9162EA6B-1E31-DF54-BA82-BF037DECF388}"/>
          </ac:picMkLst>
        </pc:picChg>
        <pc:picChg chg="add del mod">
          <ac:chgData name="Gitz Pascal HSLU T&amp;A" userId="b5fdb389-eda0-433b-919c-959ac8659c6d" providerId="ADAL" clId="{4A37EB57-5BD6-3A48-A5CE-8E180C4F2469}" dt="2024-06-15T10:44:41.475" v="427" actId="478"/>
          <ac:picMkLst>
            <pc:docMk/>
            <pc:sldMk cId="2892647610" sldId="324"/>
            <ac:picMk id="22" creationId="{23505F6C-8582-337D-AA17-C81B8BE5CD05}"/>
          </ac:picMkLst>
        </pc:picChg>
      </pc:sldChg>
      <pc:sldChg chg="del">
        <pc:chgData name="Gitz Pascal HSLU T&amp;A" userId="b5fdb389-eda0-433b-919c-959ac8659c6d" providerId="ADAL" clId="{4A37EB57-5BD6-3A48-A5CE-8E180C4F2469}" dt="2024-06-15T10:47:12.219" v="587" actId="2696"/>
        <pc:sldMkLst>
          <pc:docMk/>
          <pc:sldMk cId="587185957" sldId="325"/>
        </pc:sldMkLst>
      </pc:sldChg>
      <pc:sldChg chg="del">
        <pc:chgData name="Gitz Pascal HSLU T&amp;A" userId="b5fdb389-eda0-433b-919c-959ac8659c6d" providerId="ADAL" clId="{4A37EB57-5BD6-3A48-A5CE-8E180C4F2469}" dt="2024-06-15T10:47:12.553" v="588" actId="2696"/>
        <pc:sldMkLst>
          <pc:docMk/>
          <pc:sldMk cId="8844460" sldId="326"/>
        </pc:sldMkLst>
      </pc:sldChg>
      <pc:sldChg chg="del">
        <pc:chgData name="Gitz Pascal HSLU T&amp;A" userId="b5fdb389-eda0-433b-919c-959ac8659c6d" providerId="ADAL" clId="{4A37EB57-5BD6-3A48-A5CE-8E180C4F2469}" dt="2024-06-15T10:47:17.476" v="598" actId="2696"/>
        <pc:sldMkLst>
          <pc:docMk/>
          <pc:sldMk cId="1068415840" sldId="329"/>
        </pc:sldMkLst>
      </pc:sldChg>
      <pc:sldChg chg="addSp delSp modSp mod">
        <pc:chgData name="Gitz Pascal HSLU T&amp;A" userId="b5fdb389-eda0-433b-919c-959ac8659c6d" providerId="ADAL" clId="{4A37EB57-5BD6-3A48-A5CE-8E180C4F2469}" dt="2024-06-18T06:04:34.714" v="2636" actId="1076"/>
        <pc:sldMkLst>
          <pc:docMk/>
          <pc:sldMk cId="1942561319" sldId="330"/>
        </pc:sldMkLst>
        <pc:spChg chg="mod">
          <ac:chgData name="Gitz Pascal HSLU T&amp;A" userId="b5fdb389-eda0-433b-919c-959ac8659c6d" providerId="ADAL" clId="{4A37EB57-5BD6-3A48-A5CE-8E180C4F2469}" dt="2024-06-15T10:18:39.955" v="22" actId="20577"/>
          <ac:spMkLst>
            <pc:docMk/>
            <pc:sldMk cId="1942561319" sldId="330"/>
            <ac:spMk id="2" creationId="{FB85BBF2-BA90-81C4-406C-95372345A491}"/>
          </ac:spMkLst>
        </pc:spChg>
        <pc:spChg chg="add del mod">
          <ac:chgData name="Gitz Pascal HSLU T&amp;A" userId="b5fdb389-eda0-433b-919c-959ac8659c6d" providerId="ADAL" clId="{4A37EB57-5BD6-3A48-A5CE-8E180C4F2469}" dt="2024-06-18T06:04:27.354" v="2633" actId="478"/>
          <ac:spMkLst>
            <pc:docMk/>
            <pc:sldMk cId="1942561319" sldId="330"/>
            <ac:spMk id="4" creationId="{D2D0483D-9227-FE39-ABC7-AA2749F9914D}"/>
          </ac:spMkLst>
        </pc:spChg>
        <pc:spChg chg="add mod">
          <ac:chgData name="Gitz Pascal HSLU T&amp;A" userId="b5fdb389-eda0-433b-919c-959ac8659c6d" providerId="ADAL" clId="{4A37EB57-5BD6-3A48-A5CE-8E180C4F2469}" dt="2024-06-17T07:48:32.080" v="1070" actId="208"/>
          <ac:spMkLst>
            <pc:docMk/>
            <pc:sldMk cId="1942561319" sldId="330"/>
            <ac:spMk id="7" creationId="{58894EE1-65DE-DD86-A8DE-0A57E61884B8}"/>
          </ac:spMkLst>
        </pc:spChg>
        <pc:picChg chg="add del mod">
          <ac:chgData name="Gitz Pascal HSLU T&amp;A" userId="b5fdb389-eda0-433b-919c-959ac8659c6d" providerId="ADAL" clId="{4A37EB57-5BD6-3A48-A5CE-8E180C4F2469}" dt="2024-06-17T07:47:19.167" v="1013" actId="478"/>
          <ac:picMkLst>
            <pc:docMk/>
            <pc:sldMk cId="1942561319" sldId="330"/>
            <ac:picMk id="3" creationId="{14A27255-F1FD-74D0-8485-377E124453EE}"/>
          </ac:picMkLst>
        </pc:picChg>
        <pc:picChg chg="del mod">
          <ac:chgData name="Gitz Pascal HSLU T&amp;A" userId="b5fdb389-eda0-433b-919c-959ac8659c6d" providerId="ADAL" clId="{4A37EB57-5BD6-3A48-A5CE-8E180C4F2469}" dt="2024-06-18T06:04:24.543" v="2632" actId="478"/>
          <ac:picMkLst>
            <pc:docMk/>
            <pc:sldMk cId="1942561319" sldId="330"/>
            <ac:picMk id="6" creationId="{4F1622F9-F677-C5A6-1C05-352B3CCA8DD5}"/>
          </ac:picMkLst>
        </pc:picChg>
        <pc:picChg chg="del">
          <ac:chgData name="Gitz Pascal HSLU T&amp;A" userId="b5fdb389-eda0-433b-919c-959ac8659c6d" providerId="ADAL" clId="{4A37EB57-5BD6-3A48-A5CE-8E180C4F2469}" dt="2024-06-15T10:18:41.421" v="23" actId="478"/>
          <ac:picMkLst>
            <pc:docMk/>
            <pc:sldMk cId="1942561319" sldId="330"/>
            <ac:picMk id="7" creationId="{5C473601-DBD8-B4B7-95E8-E3933C8BC1CB}"/>
          </ac:picMkLst>
        </pc:picChg>
        <pc:picChg chg="add mod">
          <ac:chgData name="Gitz Pascal HSLU T&amp;A" userId="b5fdb389-eda0-433b-919c-959ac8659c6d" providerId="ADAL" clId="{4A37EB57-5BD6-3A48-A5CE-8E180C4F2469}" dt="2024-06-18T06:04:34.714" v="2636" actId="1076"/>
          <ac:picMkLst>
            <pc:docMk/>
            <pc:sldMk cId="1942561319" sldId="330"/>
            <ac:picMk id="8" creationId="{559269F7-62B5-A45F-DDE1-535EB0289351}"/>
          </ac:picMkLst>
        </pc:picChg>
      </pc:sldChg>
      <pc:sldChg chg="del">
        <pc:chgData name="Gitz Pascal HSLU T&amp;A" userId="b5fdb389-eda0-433b-919c-959ac8659c6d" providerId="ADAL" clId="{4A37EB57-5BD6-3A48-A5CE-8E180C4F2469}" dt="2024-06-15T10:47:14.523" v="592" actId="2696"/>
        <pc:sldMkLst>
          <pc:docMk/>
          <pc:sldMk cId="1695303231" sldId="332"/>
        </pc:sldMkLst>
      </pc:sldChg>
      <pc:sldChg chg="del">
        <pc:chgData name="Gitz Pascal HSLU T&amp;A" userId="b5fdb389-eda0-433b-919c-959ac8659c6d" providerId="ADAL" clId="{4A37EB57-5BD6-3A48-A5CE-8E180C4F2469}" dt="2024-06-15T10:47:14.756" v="593" actId="2696"/>
        <pc:sldMkLst>
          <pc:docMk/>
          <pc:sldMk cId="1129787949" sldId="334"/>
        </pc:sldMkLst>
      </pc:sldChg>
      <pc:sldChg chg="addSp modSp mod">
        <pc:chgData name="Gitz Pascal HSLU T&amp;A" userId="b5fdb389-eda0-433b-919c-959ac8659c6d" providerId="ADAL" clId="{4A37EB57-5BD6-3A48-A5CE-8E180C4F2469}" dt="2024-06-18T11:43:34.928" v="3249" actId="2711"/>
        <pc:sldMkLst>
          <pc:docMk/>
          <pc:sldMk cId="3789356065" sldId="335"/>
        </pc:sldMkLst>
        <pc:spChg chg="mod">
          <ac:chgData name="Gitz Pascal HSLU T&amp;A" userId="b5fdb389-eda0-433b-919c-959ac8659c6d" providerId="ADAL" clId="{4A37EB57-5BD6-3A48-A5CE-8E180C4F2469}" dt="2024-06-18T11:43:34.928" v="3249" actId="2711"/>
          <ac:spMkLst>
            <pc:docMk/>
            <pc:sldMk cId="3789356065" sldId="335"/>
            <ac:spMk id="5" creationId="{005C5DFD-91F8-81D8-1B12-2FFACDF744DB}"/>
          </ac:spMkLst>
        </pc:spChg>
        <pc:picChg chg="add mod">
          <ac:chgData name="Gitz Pascal HSLU T&amp;A" userId="b5fdb389-eda0-433b-919c-959ac8659c6d" providerId="ADAL" clId="{4A37EB57-5BD6-3A48-A5CE-8E180C4F2469}" dt="2024-06-17T09:22:45.058" v="2048" actId="1076"/>
          <ac:picMkLst>
            <pc:docMk/>
            <pc:sldMk cId="3789356065" sldId="335"/>
            <ac:picMk id="7" creationId="{26BD04E6-868B-59A6-85C3-40FE4D355E47}"/>
          </ac:picMkLst>
        </pc:picChg>
      </pc:sldChg>
      <pc:sldChg chg="del">
        <pc:chgData name="Gitz Pascal HSLU T&amp;A" userId="b5fdb389-eda0-433b-919c-959ac8659c6d" providerId="ADAL" clId="{4A37EB57-5BD6-3A48-A5CE-8E180C4F2469}" dt="2024-06-15T10:47:16.350" v="597" actId="2696"/>
        <pc:sldMkLst>
          <pc:docMk/>
          <pc:sldMk cId="3790543356" sldId="336"/>
        </pc:sldMkLst>
      </pc:sldChg>
      <pc:sldChg chg="del">
        <pc:chgData name="Gitz Pascal HSLU T&amp;A" userId="b5fdb389-eda0-433b-919c-959ac8659c6d" providerId="ADAL" clId="{4A37EB57-5BD6-3A48-A5CE-8E180C4F2469}" dt="2024-06-15T10:47:15.013" v="594" actId="2696"/>
        <pc:sldMkLst>
          <pc:docMk/>
          <pc:sldMk cId="1181159806" sldId="338"/>
        </pc:sldMkLst>
      </pc:sldChg>
      <pc:sldChg chg="del">
        <pc:chgData name="Gitz Pascal HSLU T&amp;A" userId="b5fdb389-eda0-433b-919c-959ac8659c6d" providerId="ADAL" clId="{4A37EB57-5BD6-3A48-A5CE-8E180C4F2469}" dt="2024-06-15T10:47:13.346" v="590" actId="2696"/>
        <pc:sldMkLst>
          <pc:docMk/>
          <pc:sldMk cId="1936962125" sldId="342"/>
        </pc:sldMkLst>
      </pc:sldChg>
      <pc:sldChg chg="del">
        <pc:chgData name="Gitz Pascal HSLU T&amp;A" userId="b5fdb389-eda0-433b-919c-959ac8659c6d" providerId="ADAL" clId="{4A37EB57-5BD6-3A48-A5CE-8E180C4F2469}" dt="2024-06-15T10:47:13.718" v="591" actId="2696"/>
        <pc:sldMkLst>
          <pc:docMk/>
          <pc:sldMk cId="3796843004" sldId="343"/>
        </pc:sldMkLst>
      </pc:sldChg>
      <pc:sldChg chg="del">
        <pc:chgData name="Gitz Pascal HSLU T&amp;A" userId="b5fdb389-eda0-433b-919c-959ac8659c6d" providerId="ADAL" clId="{4A37EB57-5BD6-3A48-A5CE-8E180C4F2469}" dt="2024-06-15T10:47:15.359" v="595" actId="2696"/>
        <pc:sldMkLst>
          <pc:docMk/>
          <pc:sldMk cId="4187898278" sldId="344"/>
        </pc:sldMkLst>
      </pc:sldChg>
      <pc:sldChg chg="del">
        <pc:chgData name="Gitz Pascal HSLU T&amp;A" userId="b5fdb389-eda0-433b-919c-959ac8659c6d" providerId="ADAL" clId="{4A37EB57-5BD6-3A48-A5CE-8E180C4F2469}" dt="2024-06-15T10:47:15.704" v="596" actId="2696"/>
        <pc:sldMkLst>
          <pc:docMk/>
          <pc:sldMk cId="1295287352" sldId="345"/>
        </pc:sldMkLst>
      </pc:sldChg>
      <pc:sldChg chg="addSp delSp modSp add mod">
        <pc:chgData name="Gitz Pascal HSLU T&amp;A" userId="b5fdb389-eda0-433b-919c-959ac8659c6d" providerId="ADAL" clId="{4A37EB57-5BD6-3A48-A5CE-8E180C4F2469}" dt="2024-06-17T09:26:15.301" v="2066" actId="403"/>
        <pc:sldMkLst>
          <pc:docMk/>
          <pc:sldMk cId="1686242199" sldId="346"/>
        </pc:sldMkLst>
        <pc:spChg chg="mod">
          <ac:chgData name="Gitz Pascal HSLU T&amp;A" userId="b5fdb389-eda0-433b-919c-959ac8659c6d" providerId="ADAL" clId="{4A37EB57-5BD6-3A48-A5CE-8E180C4F2469}" dt="2024-06-17T09:26:15.301" v="2066" actId="403"/>
          <ac:spMkLst>
            <pc:docMk/>
            <pc:sldMk cId="1686242199" sldId="346"/>
            <ac:spMk id="2" creationId="{FB85BBF2-BA90-81C4-406C-95372345A491}"/>
          </ac:spMkLst>
        </pc:spChg>
        <pc:picChg chg="add del mod">
          <ac:chgData name="Gitz Pascal HSLU T&amp;A" userId="b5fdb389-eda0-433b-919c-959ac8659c6d" providerId="ADAL" clId="{4A37EB57-5BD6-3A48-A5CE-8E180C4F2469}" dt="2024-06-15T10:35:33.315" v="226" actId="21"/>
          <ac:picMkLst>
            <pc:docMk/>
            <pc:sldMk cId="1686242199" sldId="346"/>
            <ac:picMk id="4" creationId="{E90EE68B-44A8-57D3-B2BD-7A540B68ED9E}"/>
          </ac:picMkLst>
        </pc:picChg>
        <pc:picChg chg="del">
          <ac:chgData name="Gitz Pascal HSLU T&amp;A" userId="b5fdb389-eda0-433b-919c-959ac8659c6d" providerId="ADAL" clId="{4A37EB57-5BD6-3A48-A5CE-8E180C4F2469}" dt="2024-06-15T10:23:07.548" v="55" actId="478"/>
          <ac:picMkLst>
            <pc:docMk/>
            <pc:sldMk cId="1686242199" sldId="346"/>
            <ac:picMk id="6" creationId="{4F1622F9-F677-C5A6-1C05-352B3CCA8DD5}"/>
          </ac:picMkLst>
        </pc:picChg>
        <pc:picChg chg="add del mod">
          <ac:chgData name="Gitz Pascal HSLU T&amp;A" userId="b5fdb389-eda0-433b-919c-959ac8659c6d" providerId="ADAL" clId="{4A37EB57-5BD6-3A48-A5CE-8E180C4F2469}" dt="2024-06-15T10:37:30.241" v="271" actId="21"/>
          <ac:picMkLst>
            <pc:docMk/>
            <pc:sldMk cId="1686242199" sldId="346"/>
            <ac:picMk id="8" creationId="{A76F93ED-CC68-7417-4EB4-205F0B072F15}"/>
          </ac:picMkLst>
        </pc:picChg>
        <pc:picChg chg="add del mod">
          <ac:chgData name="Gitz Pascal HSLU T&amp;A" userId="b5fdb389-eda0-433b-919c-959ac8659c6d" providerId="ADAL" clId="{4A37EB57-5BD6-3A48-A5CE-8E180C4F2469}" dt="2024-06-15T10:35:16.099" v="221" actId="21"/>
          <ac:picMkLst>
            <pc:docMk/>
            <pc:sldMk cId="1686242199" sldId="346"/>
            <ac:picMk id="10" creationId="{C08BE080-8BF5-3049-23EF-6074BC8F3D7A}"/>
          </ac:picMkLst>
        </pc:picChg>
        <pc:picChg chg="add del mod">
          <ac:chgData name="Gitz Pascal HSLU T&amp;A" userId="b5fdb389-eda0-433b-919c-959ac8659c6d" providerId="ADAL" clId="{4A37EB57-5BD6-3A48-A5CE-8E180C4F2469}" dt="2024-06-15T10:36:36.119" v="250" actId="21"/>
          <ac:picMkLst>
            <pc:docMk/>
            <pc:sldMk cId="1686242199" sldId="346"/>
            <ac:picMk id="12" creationId="{05DD1781-BC39-5C8D-E2F9-D26F554BA5B2}"/>
          </ac:picMkLst>
        </pc:picChg>
        <pc:picChg chg="add del mod">
          <ac:chgData name="Gitz Pascal HSLU T&amp;A" userId="b5fdb389-eda0-433b-919c-959ac8659c6d" providerId="ADAL" clId="{4A37EB57-5BD6-3A48-A5CE-8E180C4F2469}" dt="2024-06-15T10:36:57.966" v="257" actId="21"/>
          <ac:picMkLst>
            <pc:docMk/>
            <pc:sldMk cId="1686242199" sldId="346"/>
            <ac:picMk id="14" creationId="{D3D7EA49-5019-F65D-EF5C-48550CA3CFB9}"/>
          </ac:picMkLst>
        </pc:picChg>
        <pc:picChg chg="add del mod">
          <ac:chgData name="Gitz Pascal HSLU T&amp;A" userId="b5fdb389-eda0-433b-919c-959ac8659c6d" providerId="ADAL" clId="{4A37EB57-5BD6-3A48-A5CE-8E180C4F2469}" dt="2024-06-15T10:35:03.693" v="217" actId="21"/>
          <ac:picMkLst>
            <pc:docMk/>
            <pc:sldMk cId="1686242199" sldId="346"/>
            <ac:picMk id="16" creationId="{61DA30C2-35B0-34F0-70CC-890595AB82A2}"/>
          </ac:picMkLst>
        </pc:picChg>
        <pc:picChg chg="add del mod">
          <ac:chgData name="Gitz Pascal HSLU T&amp;A" userId="b5fdb389-eda0-433b-919c-959ac8659c6d" providerId="ADAL" clId="{4A37EB57-5BD6-3A48-A5CE-8E180C4F2469}" dt="2024-06-17T08:31:46.599" v="1772" actId="478"/>
          <ac:picMkLst>
            <pc:docMk/>
            <pc:sldMk cId="1686242199" sldId="346"/>
            <ac:picMk id="18" creationId="{CC94C8B0-0D53-3CA0-19CE-2752153E83C5}"/>
          </ac:picMkLst>
        </pc:picChg>
        <pc:picChg chg="add del mod">
          <ac:chgData name="Gitz Pascal HSLU T&amp;A" userId="b5fdb389-eda0-433b-919c-959ac8659c6d" providerId="ADAL" clId="{4A37EB57-5BD6-3A48-A5CE-8E180C4F2469}" dt="2024-06-15T10:37:48.898" v="297" actId="21"/>
          <ac:picMkLst>
            <pc:docMk/>
            <pc:sldMk cId="1686242199" sldId="346"/>
            <ac:picMk id="20" creationId="{1E672F54-9C46-13CB-4D33-42690D998673}"/>
          </ac:picMkLst>
        </pc:picChg>
        <pc:picChg chg="add del mod">
          <ac:chgData name="Gitz Pascal HSLU T&amp;A" userId="b5fdb389-eda0-433b-919c-959ac8659c6d" providerId="ADAL" clId="{4A37EB57-5BD6-3A48-A5CE-8E180C4F2469}" dt="2024-06-15T10:39:16.534" v="346" actId="21"/>
          <ac:picMkLst>
            <pc:docMk/>
            <pc:sldMk cId="1686242199" sldId="346"/>
            <ac:picMk id="22" creationId="{6AC22B9B-F9A8-863B-60FC-18AA80570E62}"/>
          </ac:picMkLst>
        </pc:picChg>
        <pc:picChg chg="add del mod">
          <ac:chgData name="Gitz Pascal HSLU T&amp;A" userId="b5fdb389-eda0-433b-919c-959ac8659c6d" providerId="ADAL" clId="{4A37EB57-5BD6-3A48-A5CE-8E180C4F2469}" dt="2024-06-15T10:36:22.855" v="242" actId="21"/>
          <ac:picMkLst>
            <pc:docMk/>
            <pc:sldMk cId="1686242199" sldId="346"/>
            <ac:picMk id="24" creationId="{7291D7E8-2792-CE93-C081-7E740005E306}"/>
          </ac:picMkLst>
        </pc:picChg>
        <pc:picChg chg="add del mod">
          <ac:chgData name="Gitz Pascal HSLU T&amp;A" userId="b5fdb389-eda0-433b-919c-959ac8659c6d" providerId="ADAL" clId="{4A37EB57-5BD6-3A48-A5CE-8E180C4F2469}" dt="2024-06-15T10:40:01.606" v="381" actId="21"/>
          <ac:picMkLst>
            <pc:docMk/>
            <pc:sldMk cId="1686242199" sldId="346"/>
            <ac:picMk id="26" creationId="{E16145FD-86AC-CBAA-164A-135DF53A8880}"/>
          </ac:picMkLst>
        </pc:picChg>
        <pc:picChg chg="add del mod">
          <ac:chgData name="Gitz Pascal HSLU T&amp;A" userId="b5fdb389-eda0-433b-919c-959ac8659c6d" providerId="ADAL" clId="{4A37EB57-5BD6-3A48-A5CE-8E180C4F2469}" dt="2024-06-15T10:34:59.509" v="215" actId="21"/>
          <ac:picMkLst>
            <pc:docMk/>
            <pc:sldMk cId="1686242199" sldId="346"/>
            <ac:picMk id="28" creationId="{CDBB2FFE-ED43-FDFA-100A-9C78857A8F28}"/>
          </ac:picMkLst>
        </pc:picChg>
        <pc:picChg chg="add mod">
          <ac:chgData name="Gitz Pascal HSLU T&amp;A" userId="b5fdb389-eda0-433b-919c-959ac8659c6d" providerId="ADAL" clId="{4A37EB57-5BD6-3A48-A5CE-8E180C4F2469}" dt="2024-06-17T08:31:53.387" v="1774" actId="1076"/>
          <ac:picMkLst>
            <pc:docMk/>
            <pc:sldMk cId="1686242199" sldId="346"/>
            <ac:picMk id="30" creationId="{7215D5D3-E000-9EBA-FD1F-08B0C7B205D0}"/>
          </ac:picMkLst>
        </pc:picChg>
        <pc:picChg chg="add del mod">
          <ac:chgData name="Gitz Pascal HSLU T&amp;A" userId="b5fdb389-eda0-433b-919c-959ac8659c6d" providerId="ADAL" clId="{4A37EB57-5BD6-3A48-A5CE-8E180C4F2469}" dt="2024-06-17T08:31:46.599" v="1772" actId="478"/>
          <ac:picMkLst>
            <pc:docMk/>
            <pc:sldMk cId="1686242199" sldId="346"/>
            <ac:picMk id="32" creationId="{A959E3BC-E12E-C069-3B5F-AE8787EE0060}"/>
          </ac:picMkLst>
        </pc:picChg>
        <pc:picChg chg="add del mod">
          <ac:chgData name="Gitz Pascal HSLU T&amp;A" userId="b5fdb389-eda0-433b-919c-959ac8659c6d" providerId="ADAL" clId="{4A37EB57-5BD6-3A48-A5CE-8E180C4F2469}" dt="2024-06-17T08:31:46.599" v="1772" actId="478"/>
          <ac:picMkLst>
            <pc:docMk/>
            <pc:sldMk cId="1686242199" sldId="346"/>
            <ac:picMk id="34" creationId="{3FD5C887-041B-ABFB-CC24-3101F7E54816}"/>
          </ac:picMkLst>
        </pc:picChg>
        <pc:picChg chg="add del mod">
          <ac:chgData name="Gitz Pascal HSLU T&amp;A" userId="b5fdb389-eda0-433b-919c-959ac8659c6d" providerId="ADAL" clId="{4A37EB57-5BD6-3A48-A5CE-8E180C4F2469}" dt="2024-06-15T10:37:12.915" v="264" actId="21"/>
          <ac:picMkLst>
            <pc:docMk/>
            <pc:sldMk cId="1686242199" sldId="346"/>
            <ac:picMk id="36" creationId="{434FCC45-0B34-674C-5EC5-C031C2F28483}"/>
          </ac:picMkLst>
        </pc:picChg>
        <pc:picChg chg="add del mod">
          <ac:chgData name="Gitz Pascal HSLU T&amp;A" userId="b5fdb389-eda0-433b-919c-959ac8659c6d" providerId="ADAL" clId="{4A37EB57-5BD6-3A48-A5CE-8E180C4F2469}" dt="2024-06-15T10:34:38.182" v="207" actId="21"/>
          <ac:picMkLst>
            <pc:docMk/>
            <pc:sldMk cId="1686242199" sldId="346"/>
            <ac:picMk id="38" creationId="{B2ACF269-4DA5-588C-81D1-2AD159E3038E}"/>
          </ac:picMkLst>
        </pc:picChg>
        <pc:picChg chg="add del mod">
          <ac:chgData name="Gitz Pascal HSLU T&amp;A" userId="b5fdb389-eda0-433b-919c-959ac8659c6d" providerId="ADAL" clId="{4A37EB57-5BD6-3A48-A5CE-8E180C4F2469}" dt="2024-06-15T10:27:05.566" v="132" actId="21"/>
          <ac:picMkLst>
            <pc:docMk/>
            <pc:sldMk cId="1686242199" sldId="346"/>
            <ac:picMk id="40" creationId="{581F69F3-68A8-783D-1BED-6D71F5B329D6}"/>
          </ac:picMkLst>
        </pc:picChg>
        <pc:picChg chg="add del mod">
          <ac:chgData name="Gitz Pascal HSLU T&amp;A" userId="b5fdb389-eda0-433b-919c-959ac8659c6d" providerId="ADAL" clId="{4A37EB57-5BD6-3A48-A5CE-8E180C4F2469}" dt="2024-06-15T10:26:58.962" v="129" actId="21"/>
          <ac:picMkLst>
            <pc:docMk/>
            <pc:sldMk cId="1686242199" sldId="346"/>
            <ac:picMk id="42" creationId="{65019B0E-0963-B495-F7D7-BF1ADBC46AE9}"/>
          </ac:picMkLst>
        </pc:picChg>
        <pc:picChg chg="add del mod">
          <ac:chgData name="Gitz Pascal HSLU T&amp;A" userId="b5fdb389-eda0-433b-919c-959ac8659c6d" providerId="ADAL" clId="{4A37EB57-5BD6-3A48-A5CE-8E180C4F2469}" dt="2024-06-15T10:26:53.500" v="126" actId="21"/>
          <ac:picMkLst>
            <pc:docMk/>
            <pc:sldMk cId="1686242199" sldId="346"/>
            <ac:picMk id="44" creationId="{1FD9884F-8672-C0C7-2F67-EA8CD5AF5750}"/>
          </ac:picMkLst>
        </pc:picChg>
        <pc:picChg chg="add del mod">
          <ac:chgData name="Gitz Pascal HSLU T&amp;A" userId="b5fdb389-eda0-433b-919c-959ac8659c6d" providerId="ADAL" clId="{4A37EB57-5BD6-3A48-A5CE-8E180C4F2469}" dt="2024-06-15T10:26:44.673" v="123" actId="21"/>
          <ac:picMkLst>
            <pc:docMk/>
            <pc:sldMk cId="1686242199" sldId="346"/>
            <ac:picMk id="46" creationId="{07F12B3A-30FD-00ED-326D-7F2389FDBF98}"/>
          </ac:picMkLst>
        </pc:picChg>
      </pc:sldChg>
      <pc:sldChg chg="new del">
        <pc:chgData name="Gitz Pascal HSLU T&amp;A" userId="b5fdb389-eda0-433b-919c-959ac8659c6d" providerId="ADAL" clId="{4A37EB57-5BD6-3A48-A5CE-8E180C4F2469}" dt="2024-06-15T10:26:16.489" v="104" actId="2696"/>
        <pc:sldMkLst>
          <pc:docMk/>
          <pc:sldMk cId="1217783727" sldId="347"/>
        </pc:sldMkLst>
      </pc:sldChg>
      <pc:sldChg chg="addSp delSp modSp add mod">
        <pc:chgData name="Gitz Pascal HSLU T&amp;A" userId="b5fdb389-eda0-433b-919c-959ac8659c6d" providerId="ADAL" clId="{4A37EB57-5BD6-3A48-A5CE-8E180C4F2469}" dt="2024-06-18T07:26:54.547" v="2952" actId="1076"/>
        <pc:sldMkLst>
          <pc:docMk/>
          <pc:sldMk cId="3656677065" sldId="348"/>
        </pc:sldMkLst>
        <pc:spChg chg="mod">
          <ac:chgData name="Gitz Pascal HSLU T&amp;A" userId="b5fdb389-eda0-433b-919c-959ac8659c6d" providerId="ADAL" clId="{4A37EB57-5BD6-3A48-A5CE-8E180C4F2469}" dt="2024-06-18T07:17:39.729" v="2947" actId="20577"/>
          <ac:spMkLst>
            <pc:docMk/>
            <pc:sldMk cId="3656677065" sldId="348"/>
            <ac:spMk id="2" creationId="{FB85BBF2-BA90-81C4-406C-95372345A491}"/>
          </ac:spMkLst>
        </pc:spChg>
        <pc:grpChg chg="add del mod">
          <ac:chgData name="Gitz Pascal HSLU T&amp;A" userId="b5fdb389-eda0-433b-919c-959ac8659c6d" providerId="ADAL" clId="{4A37EB57-5BD6-3A48-A5CE-8E180C4F2469}" dt="2024-06-18T07:13:51.921" v="2880" actId="478"/>
          <ac:grpSpMkLst>
            <pc:docMk/>
            <pc:sldMk cId="3656677065" sldId="348"/>
            <ac:grpSpMk id="6" creationId="{F129FE11-BC9B-F7C1-AD7C-EF36143C05EC}"/>
          </ac:grpSpMkLst>
        </pc:grpChg>
        <pc:grpChg chg="add mod">
          <ac:chgData name="Gitz Pascal HSLU T&amp;A" userId="b5fdb389-eda0-433b-919c-959ac8659c6d" providerId="ADAL" clId="{4A37EB57-5BD6-3A48-A5CE-8E180C4F2469}" dt="2024-06-18T07:12:00.796" v="2825"/>
          <ac:grpSpMkLst>
            <pc:docMk/>
            <pc:sldMk cId="3656677065" sldId="348"/>
            <ac:grpSpMk id="8" creationId="{26271642-960F-B5B9-A255-30539329EF48}"/>
          </ac:grpSpMkLst>
        </pc:grpChg>
        <pc:picChg chg="add mod modCrop">
          <ac:chgData name="Gitz Pascal HSLU T&amp;A" userId="b5fdb389-eda0-433b-919c-959ac8659c6d" providerId="ADAL" clId="{4A37EB57-5BD6-3A48-A5CE-8E180C4F2469}" dt="2024-06-17T07:22:48.943" v="689" actId="1076"/>
          <ac:picMkLst>
            <pc:docMk/>
            <pc:sldMk cId="3656677065" sldId="348"/>
            <ac:picMk id="3" creationId="{483C3A06-508E-B8E6-D6F4-F737981C064C}"/>
          </ac:picMkLst>
        </pc:picChg>
        <pc:picChg chg="add del mod">
          <ac:chgData name="Gitz Pascal HSLU T&amp;A" userId="b5fdb389-eda0-433b-919c-959ac8659c6d" providerId="ADAL" clId="{4A37EB57-5BD6-3A48-A5CE-8E180C4F2469}" dt="2024-06-15T10:28:00.683" v="135" actId="478"/>
          <ac:picMkLst>
            <pc:docMk/>
            <pc:sldMk cId="3656677065" sldId="348"/>
            <ac:picMk id="3" creationId="{FBB2D909-FC08-8CFD-B726-703A8208259E}"/>
          </ac:picMkLst>
        </pc:picChg>
        <pc:picChg chg="add mod modCrop">
          <ac:chgData name="Gitz Pascal HSLU T&amp;A" userId="b5fdb389-eda0-433b-919c-959ac8659c6d" providerId="ADAL" clId="{4A37EB57-5BD6-3A48-A5CE-8E180C4F2469}" dt="2024-06-17T07:22:41.628" v="686" actId="164"/>
          <ac:picMkLst>
            <pc:docMk/>
            <pc:sldMk cId="3656677065" sldId="348"/>
            <ac:picMk id="4" creationId="{0D12D4AA-8AA9-A70D-235B-B47EDD6C7555}"/>
          </ac:picMkLst>
        </pc:picChg>
        <pc:picChg chg="add del mod">
          <ac:chgData name="Gitz Pascal HSLU T&amp;A" userId="b5fdb389-eda0-433b-919c-959ac8659c6d" providerId="ADAL" clId="{4A37EB57-5BD6-3A48-A5CE-8E180C4F2469}" dt="2024-06-15T10:37:59.150" v="301" actId="478"/>
          <ac:picMkLst>
            <pc:docMk/>
            <pc:sldMk cId="3656677065" sldId="348"/>
            <ac:picMk id="4" creationId="{6BE93B6D-2499-889D-E736-FE8F8498F031}"/>
          </ac:picMkLst>
        </pc:picChg>
        <pc:picChg chg="del">
          <ac:chgData name="Gitz Pascal HSLU T&amp;A" userId="b5fdb389-eda0-433b-919c-959ac8659c6d" providerId="ADAL" clId="{4A37EB57-5BD6-3A48-A5CE-8E180C4F2469}" dt="2024-06-15T10:26:18.896" v="105" actId="478"/>
          <ac:picMkLst>
            <pc:docMk/>
            <pc:sldMk cId="3656677065" sldId="348"/>
            <ac:picMk id="6" creationId="{4F1622F9-F677-C5A6-1C05-352B3CCA8DD5}"/>
          </ac:picMkLst>
        </pc:picChg>
        <pc:picChg chg="add del mod">
          <ac:chgData name="Gitz Pascal HSLU T&amp;A" userId="b5fdb389-eda0-433b-919c-959ac8659c6d" providerId="ADAL" clId="{4A37EB57-5BD6-3A48-A5CE-8E180C4F2469}" dt="2024-06-15T10:37:34.771" v="274" actId="21"/>
          <ac:picMkLst>
            <pc:docMk/>
            <pc:sldMk cId="3656677065" sldId="348"/>
            <ac:picMk id="7" creationId="{11411984-D78E-9438-F80F-E5F7448CB2AD}"/>
          </ac:picMkLst>
        </pc:picChg>
        <pc:picChg chg="add mod">
          <ac:chgData name="Gitz Pascal HSLU T&amp;A" userId="b5fdb389-eda0-433b-919c-959ac8659c6d" providerId="ADAL" clId="{4A37EB57-5BD6-3A48-A5CE-8E180C4F2469}" dt="2024-06-18T07:26:54.547" v="2952" actId="1076"/>
          <ac:picMkLst>
            <pc:docMk/>
            <pc:sldMk cId="3656677065" sldId="348"/>
            <ac:picMk id="7" creationId="{7D57618F-C244-0FFF-4C90-78E14B55B4E7}"/>
          </ac:picMkLst>
        </pc:picChg>
        <pc:picChg chg="add del mod">
          <ac:chgData name="Gitz Pascal HSLU T&amp;A" userId="b5fdb389-eda0-433b-919c-959ac8659c6d" providerId="ADAL" clId="{4A37EB57-5BD6-3A48-A5CE-8E180C4F2469}" dt="2024-06-15T10:35:39.453" v="229" actId="478"/>
          <ac:picMkLst>
            <pc:docMk/>
            <pc:sldMk cId="3656677065" sldId="348"/>
            <ac:picMk id="8" creationId="{6CA9A06C-3972-DDE7-B23B-5E7375E77FE7}"/>
          </ac:picMkLst>
        </pc:picChg>
        <pc:picChg chg="mod">
          <ac:chgData name="Gitz Pascal HSLU T&amp;A" userId="b5fdb389-eda0-433b-919c-959ac8659c6d" providerId="ADAL" clId="{4A37EB57-5BD6-3A48-A5CE-8E180C4F2469}" dt="2024-06-18T07:12:00.796" v="2825"/>
          <ac:picMkLst>
            <pc:docMk/>
            <pc:sldMk cId="3656677065" sldId="348"/>
            <ac:picMk id="9" creationId="{25025AAC-6891-250D-4084-FFD19248713C}"/>
          </ac:picMkLst>
        </pc:picChg>
        <pc:picChg chg="add del mod">
          <ac:chgData name="Gitz Pascal HSLU T&amp;A" userId="b5fdb389-eda0-433b-919c-959ac8659c6d" providerId="ADAL" clId="{4A37EB57-5BD6-3A48-A5CE-8E180C4F2469}" dt="2024-06-15T10:38:00.295" v="302" actId="478"/>
          <ac:picMkLst>
            <pc:docMk/>
            <pc:sldMk cId="3656677065" sldId="348"/>
            <ac:picMk id="9" creationId="{E0D7E988-D680-CDAA-56A7-901B9FBFF4E0}"/>
          </ac:picMkLst>
        </pc:picChg>
        <pc:picChg chg="add del mod">
          <ac:chgData name="Gitz Pascal HSLU T&amp;A" userId="b5fdb389-eda0-433b-919c-959ac8659c6d" providerId="ADAL" clId="{4A37EB57-5BD6-3A48-A5CE-8E180C4F2469}" dt="2024-06-15T10:38:01.589" v="303" actId="478"/>
          <ac:picMkLst>
            <pc:docMk/>
            <pc:sldMk cId="3656677065" sldId="348"/>
            <ac:picMk id="10" creationId="{A91823FD-9087-1E7E-DACE-FF11B9C82DFD}"/>
          </ac:picMkLst>
        </pc:picChg>
        <pc:picChg chg="mod">
          <ac:chgData name="Gitz Pascal HSLU T&amp;A" userId="b5fdb389-eda0-433b-919c-959ac8659c6d" providerId="ADAL" clId="{4A37EB57-5BD6-3A48-A5CE-8E180C4F2469}" dt="2024-06-18T07:12:00.796" v="2825"/>
          <ac:picMkLst>
            <pc:docMk/>
            <pc:sldMk cId="3656677065" sldId="348"/>
            <ac:picMk id="10" creationId="{BCA1D3D2-13DB-AFB4-D929-E47DF527477C}"/>
          </ac:picMkLst>
        </pc:picChg>
        <pc:picChg chg="add del mod">
          <ac:chgData name="Gitz Pascal HSLU T&amp;A" userId="b5fdb389-eda0-433b-919c-959ac8659c6d" providerId="ADAL" clId="{4A37EB57-5BD6-3A48-A5CE-8E180C4F2469}" dt="2024-06-17T07:35:10.249" v="749" actId="21"/>
          <ac:picMkLst>
            <pc:docMk/>
            <pc:sldMk cId="3656677065" sldId="348"/>
            <ac:picMk id="11" creationId="{057B6169-B347-54F5-30F0-D55B88D35ACC}"/>
          </ac:picMkLst>
        </pc:picChg>
        <pc:picChg chg="add del mod modCrop">
          <ac:chgData name="Gitz Pascal HSLU T&amp;A" userId="b5fdb389-eda0-433b-919c-959ac8659c6d" providerId="ADAL" clId="{4A37EB57-5BD6-3A48-A5CE-8E180C4F2469}" dt="2024-06-18T07:16:27.637" v="2917" actId="478"/>
          <ac:picMkLst>
            <pc:docMk/>
            <pc:sldMk cId="3656677065" sldId="348"/>
            <ac:picMk id="11" creationId="{A6296C34-C4D4-DA09-2502-D9D7EF3E8895}"/>
          </ac:picMkLst>
        </pc:picChg>
        <pc:picChg chg="add del mod">
          <ac:chgData name="Gitz Pascal HSLU T&amp;A" userId="b5fdb389-eda0-433b-919c-959ac8659c6d" providerId="ADAL" clId="{4A37EB57-5BD6-3A48-A5CE-8E180C4F2469}" dt="2024-06-17T07:09:08.386" v="645" actId="21"/>
          <ac:picMkLst>
            <pc:docMk/>
            <pc:sldMk cId="3656677065" sldId="348"/>
            <ac:picMk id="12" creationId="{5CFB0462-CC47-046A-691D-B8150DA1285B}"/>
          </ac:picMkLst>
        </pc:picChg>
        <pc:picChg chg="add del mod modCrop">
          <ac:chgData name="Gitz Pascal HSLU T&amp;A" userId="b5fdb389-eda0-433b-919c-959ac8659c6d" providerId="ADAL" clId="{4A37EB57-5BD6-3A48-A5CE-8E180C4F2469}" dt="2024-06-18T07:15:18.524" v="2893" actId="478"/>
          <ac:picMkLst>
            <pc:docMk/>
            <pc:sldMk cId="3656677065" sldId="348"/>
            <ac:picMk id="12" creationId="{89D91DEC-3175-E12E-7BFE-347D41086923}"/>
          </ac:picMkLst>
        </pc:picChg>
        <pc:picChg chg="add mod">
          <ac:chgData name="Gitz Pascal HSLU T&amp;A" userId="b5fdb389-eda0-433b-919c-959ac8659c6d" providerId="ADAL" clId="{4A37EB57-5BD6-3A48-A5CE-8E180C4F2469}" dt="2024-06-18T07:26:42.427" v="2950" actId="1076"/>
          <ac:picMkLst>
            <pc:docMk/>
            <pc:sldMk cId="3656677065" sldId="348"/>
            <ac:picMk id="13" creationId="{51D55934-CFF8-D862-92C0-DFF8D49D0E75}"/>
          </ac:picMkLst>
        </pc:picChg>
        <pc:picChg chg="add mod">
          <ac:chgData name="Gitz Pascal HSLU T&amp;A" userId="b5fdb389-eda0-433b-919c-959ac8659c6d" providerId="ADAL" clId="{4A37EB57-5BD6-3A48-A5CE-8E180C4F2469}" dt="2024-06-18T07:26:54.547" v="2952" actId="1076"/>
          <ac:picMkLst>
            <pc:docMk/>
            <pc:sldMk cId="3656677065" sldId="348"/>
            <ac:picMk id="14" creationId="{77D57FFC-B6E7-C6C4-7F5E-EF8B4542C027}"/>
          </ac:picMkLst>
        </pc:picChg>
        <pc:picChg chg="add mod">
          <ac:chgData name="Gitz Pascal HSLU T&amp;A" userId="b5fdb389-eda0-433b-919c-959ac8659c6d" providerId="ADAL" clId="{4A37EB57-5BD6-3A48-A5CE-8E180C4F2469}" dt="2024-06-18T07:26:45.594" v="2951" actId="1076"/>
          <ac:picMkLst>
            <pc:docMk/>
            <pc:sldMk cId="3656677065" sldId="348"/>
            <ac:picMk id="15" creationId="{5960776A-DE3F-51C2-6CA9-E573261ADBE8}"/>
          </ac:picMkLst>
        </pc:picChg>
      </pc:sldChg>
      <pc:sldChg chg="modSp add mod ord">
        <pc:chgData name="Gitz Pascal HSLU T&amp;A" userId="b5fdb389-eda0-433b-919c-959ac8659c6d" providerId="ADAL" clId="{4A37EB57-5BD6-3A48-A5CE-8E180C4F2469}" dt="2024-06-18T06:40:59.893" v="2656" actId="20578"/>
        <pc:sldMkLst>
          <pc:docMk/>
          <pc:sldMk cId="152184164" sldId="349"/>
        </pc:sldMkLst>
        <pc:spChg chg="mod">
          <ac:chgData name="Gitz Pascal HSLU T&amp;A" userId="b5fdb389-eda0-433b-919c-959ac8659c6d" providerId="ADAL" clId="{4A37EB57-5BD6-3A48-A5CE-8E180C4F2469}" dt="2024-06-17T09:26:42.031" v="2074" actId="403"/>
          <ac:spMkLst>
            <pc:docMk/>
            <pc:sldMk cId="152184164" sldId="349"/>
            <ac:spMk id="2" creationId="{FB85BBF2-BA90-81C4-406C-95372345A491}"/>
          </ac:spMkLst>
        </pc:spChg>
      </pc:sldChg>
      <pc:sldChg chg="addSp modSp add del mod">
        <pc:chgData name="Gitz Pascal HSLU T&amp;A" userId="b5fdb389-eda0-433b-919c-959ac8659c6d" providerId="ADAL" clId="{4A37EB57-5BD6-3A48-A5CE-8E180C4F2469}" dt="2024-06-15T10:44:25.938" v="420" actId="2696"/>
        <pc:sldMkLst>
          <pc:docMk/>
          <pc:sldMk cId="1763280995" sldId="349"/>
        </pc:sldMkLst>
        <pc:spChg chg="mod">
          <ac:chgData name="Gitz Pascal HSLU T&amp;A" userId="b5fdb389-eda0-433b-919c-959ac8659c6d" providerId="ADAL" clId="{4A37EB57-5BD6-3A48-A5CE-8E180C4F2469}" dt="2024-06-15T10:34:31.037" v="205" actId="20577"/>
          <ac:spMkLst>
            <pc:docMk/>
            <pc:sldMk cId="1763280995" sldId="349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4A37EB57-5BD6-3A48-A5CE-8E180C4F2469}" dt="2024-06-15T10:32:53.021" v="171" actId="1076"/>
          <ac:picMkLst>
            <pc:docMk/>
            <pc:sldMk cId="1763280995" sldId="349"/>
            <ac:picMk id="3" creationId="{FBB2D909-FC08-8CFD-B726-703A8208259E}"/>
          </ac:picMkLst>
        </pc:picChg>
        <pc:picChg chg="add mod">
          <ac:chgData name="Gitz Pascal HSLU T&amp;A" userId="b5fdb389-eda0-433b-919c-959ac8659c6d" providerId="ADAL" clId="{4A37EB57-5BD6-3A48-A5CE-8E180C4F2469}" dt="2024-06-15T10:29:22.520" v="163" actId="1076"/>
          <ac:picMkLst>
            <pc:docMk/>
            <pc:sldMk cId="1763280995" sldId="349"/>
            <ac:picMk id="4" creationId="{07F21959-1038-E9A2-1831-36770D34C6E9}"/>
          </ac:picMkLst>
        </pc:picChg>
        <pc:picChg chg="add mod">
          <ac:chgData name="Gitz Pascal HSLU T&amp;A" userId="b5fdb389-eda0-433b-919c-959ac8659c6d" providerId="ADAL" clId="{4A37EB57-5BD6-3A48-A5CE-8E180C4F2469}" dt="2024-06-15T10:29:15.403" v="160" actId="1076"/>
          <ac:picMkLst>
            <pc:docMk/>
            <pc:sldMk cId="1763280995" sldId="349"/>
            <ac:picMk id="6" creationId="{FC6CB900-1F7F-5A3D-2117-3719A6220115}"/>
          </ac:picMkLst>
        </pc:picChg>
        <pc:picChg chg="add mod">
          <ac:chgData name="Gitz Pascal HSLU T&amp;A" userId="b5fdb389-eda0-433b-919c-959ac8659c6d" providerId="ADAL" clId="{4A37EB57-5BD6-3A48-A5CE-8E180C4F2469}" dt="2024-06-15T10:34:19.437" v="175" actId="1076"/>
          <ac:picMkLst>
            <pc:docMk/>
            <pc:sldMk cId="1763280995" sldId="349"/>
            <ac:picMk id="7" creationId="{0942C63B-307D-02F0-74A2-EE8CC13AA4B8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5T10:44:25.938" v="420" actId="2696"/>
        <pc:sldMkLst>
          <pc:docMk/>
          <pc:sldMk cId="1567627912" sldId="350"/>
        </pc:sldMkLst>
        <pc:picChg chg="del">
          <ac:chgData name="Gitz Pascal HSLU T&amp;A" userId="b5fdb389-eda0-433b-919c-959ac8659c6d" providerId="ADAL" clId="{4A37EB57-5BD6-3A48-A5CE-8E180C4F2469}" dt="2024-06-15T10:34:42.780" v="210" actId="478"/>
          <ac:picMkLst>
            <pc:docMk/>
            <pc:sldMk cId="1567627912" sldId="350"/>
            <ac:picMk id="3" creationId="{FBB2D909-FC08-8CFD-B726-703A8208259E}"/>
          </ac:picMkLst>
        </pc:picChg>
        <pc:picChg chg="del">
          <ac:chgData name="Gitz Pascal HSLU T&amp;A" userId="b5fdb389-eda0-433b-919c-959ac8659c6d" providerId="ADAL" clId="{4A37EB57-5BD6-3A48-A5CE-8E180C4F2469}" dt="2024-06-15T10:34:40.492" v="208" actId="478"/>
          <ac:picMkLst>
            <pc:docMk/>
            <pc:sldMk cId="1567627912" sldId="350"/>
            <ac:picMk id="4" creationId="{07F21959-1038-E9A2-1831-36770D34C6E9}"/>
          </ac:picMkLst>
        </pc:picChg>
        <pc:picChg chg="del">
          <ac:chgData name="Gitz Pascal HSLU T&amp;A" userId="b5fdb389-eda0-433b-919c-959ac8659c6d" providerId="ADAL" clId="{4A37EB57-5BD6-3A48-A5CE-8E180C4F2469}" dt="2024-06-15T10:34:45.413" v="212" actId="478"/>
          <ac:picMkLst>
            <pc:docMk/>
            <pc:sldMk cId="1567627912" sldId="350"/>
            <ac:picMk id="6" creationId="{FC6CB900-1F7F-5A3D-2117-3719A6220115}"/>
          </ac:picMkLst>
        </pc:picChg>
        <pc:picChg chg="del">
          <ac:chgData name="Gitz Pascal HSLU T&amp;A" userId="b5fdb389-eda0-433b-919c-959ac8659c6d" providerId="ADAL" clId="{4A37EB57-5BD6-3A48-A5CE-8E180C4F2469}" dt="2024-06-15T10:34:44.076" v="211" actId="478"/>
          <ac:picMkLst>
            <pc:docMk/>
            <pc:sldMk cId="1567627912" sldId="350"/>
            <ac:picMk id="7" creationId="{0942C63B-307D-02F0-74A2-EE8CC13AA4B8}"/>
          </ac:picMkLst>
        </pc:picChg>
        <pc:picChg chg="add mod">
          <ac:chgData name="Gitz Pascal HSLU T&amp;A" userId="b5fdb389-eda0-433b-919c-959ac8659c6d" providerId="ADAL" clId="{4A37EB57-5BD6-3A48-A5CE-8E180C4F2469}" dt="2024-06-15T10:34:54.725" v="214" actId="1076"/>
          <ac:picMkLst>
            <pc:docMk/>
            <pc:sldMk cId="1567627912" sldId="350"/>
            <ac:picMk id="8" creationId="{DD0319F6-9187-DC3C-C501-FDF7954548D8}"/>
          </ac:picMkLst>
        </pc:picChg>
      </pc:sldChg>
      <pc:sldChg chg="addSp modSp add mod ord">
        <pc:chgData name="Gitz Pascal HSLU T&amp;A" userId="b5fdb389-eda0-433b-919c-959ac8659c6d" providerId="ADAL" clId="{4A37EB57-5BD6-3A48-A5CE-8E180C4F2469}" dt="2024-06-18T06:41:16.342" v="2658" actId="20578"/>
        <pc:sldMkLst>
          <pc:docMk/>
          <pc:sldMk cId="3241234225" sldId="350"/>
        </pc:sldMkLst>
        <pc:spChg chg="mod">
          <ac:chgData name="Gitz Pascal HSLU T&amp;A" userId="b5fdb389-eda0-433b-919c-959ac8659c6d" providerId="ADAL" clId="{4A37EB57-5BD6-3A48-A5CE-8E180C4F2469}" dt="2024-06-17T09:26:47.251" v="2075" actId="403"/>
          <ac:spMkLst>
            <pc:docMk/>
            <pc:sldMk cId="3241234225" sldId="350"/>
            <ac:spMk id="2" creationId="{FB85BBF2-BA90-81C4-406C-95372345A491}"/>
          </ac:spMkLst>
        </pc:spChg>
        <pc:picChg chg="add mod">
          <ac:chgData name="Gitz Pascal HSLU T&amp;A" userId="b5fdb389-eda0-433b-919c-959ac8659c6d" providerId="ADAL" clId="{4A37EB57-5BD6-3A48-A5CE-8E180C4F2469}" dt="2024-06-18T05:29:10.248" v="2481" actId="1076"/>
          <ac:picMkLst>
            <pc:docMk/>
            <pc:sldMk cId="3241234225" sldId="350"/>
            <ac:picMk id="3" creationId="{E29EB8DA-CCCE-255E-2940-7AB656D6AC94}"/>
          </ac:picMkLst>
        </pc:picChg>
        <pc:picChg chg="add mod">
          <ac:chgData name="Gitz Pascal HSLU T&amp;A" userId="b5fdb389-eda0-433b-919c-959ac8659c6d" providerId="ADAL" clId="{4A37EB57-5BD6-3A48-A5CE-8E180C4F2469}" dt="2024-06-18T05:29:07.080" v="2480" actId="1076"/>
          <ac:picMkLst>
            <pc:docMk/>
            <pc:sldMk cId="3241234225" sldId="350"/>
            <ac:picMk id="4" creationId="{1B7E8661-8F91-C3FD-8B57-B5A93DAC1125}"/>
          </ac:picMkLst>
        </pc:picChg>
        <pc:picChg chg="mod">
          <ac:chgData name="Gitz Pascal HSLU T&amp;A" userId="b5fdb389-eda0-433b-919c-959ac8659c6d" providerId="ADAL" clId="{4A37EB57-5BD6-3A48-A5CE-8E180C4F2469}" dt="2024-06-18T05:37:04.264" v="2492" actId="1076"/>
          <ac:picMkLst>
            <pc:docMk/>
            <pc:sldMk cId="3241234225" sldId="350"/>
            <ac:picMk id="8" creationId="{DD0319F6-9187-DC3C-C501-FDF7954548D8}"/>
          </ac:picMkLst>
        </pc:picChg>
      </pc:sldChg>
      <pc:sldChg chg="addSp delSp modSp add mod">
        <pc:chgData name="Gitz Pascal HSLU T&amp;A" userId="b5fdb389-eda0-433b-919c-959ac8659c6d" providerId="ADAL" clId="{4A37EB57-5BD6-3A48-A5CE-8E180C4F2469}" dt="2024-06-18T07:15:16.393" v="2892" actId="1076"/>
        <pc:sldMkLst>
          <pc:docMk/>
          <pc:sldMk cId="3856516549" sldId="351"/>
        </pc:sldMkLst>
        <pc:spChg chg="mod">
          <ac:chgData name="Gitz Pascal HSLU T&amp;A" userId="b5fdb389-eda0-433b-919c-959ac8659c6d" providerId="ADAL" clId="{4A37EB57-5BD6-3A48-A5CE-8E180C4F2469}" dt="2024-06-17T09:26:09.048" v="2064" actId="403"/>
          <ac:spMkLst>
            <pc:docMk/>
            <pc:sldMk cId="3856516549" sldId="351"/>
            <ac:spMk id="2" creationId="{FB85BBF2-BA90-81C4-406C-95372345A491}"/>
          </ac:spMkLst>
        </pc:spChg>
        <pc:picChg chg="add del mod">
          <ac:chgData name="Gitz Pascal HSLU T&amp;A" userId="b5fdb389-eda0-433b-919c-959ac8659c6d" providerId="ADAL" clId="{4A37EB57-5BD6-3A48-A5CE-8E180C4F2469}" dt="2024-06-15T10:41:33.619" v="403" actId="21"/>
          <ac:picMkLst>
            <pc:docMk/>
            <pc:sldMk cId="3856516549" sldId="351"/>
            <ac:picMk id="3" creationId="{688661BB-5538-3993-7912-20A53544B43D}"/>
          </ac:picMkLst>
        </pc:picChg>
        <pc:picChg chg="add del mod">
          <ac:chgData name="Gitz Pascal HSLU T&amp;A" userId="b5fdb389-eda0-433b-919c-959ac8659c6d" providerId="ADAL" clId="{4A37EB57-5BD6-3A48-A5CE-8E180C4F2469}" dt="2024-06-18T07:12:32.886" v="2836" actId="21"/>
          <ac:picMkLst>
            <pc:docMk/>
            <pc:sldMk cId="3856516549" sldId="351"/>
            <ac:picMk id="3" creationId="{C9D4A74D-9CB2-A2A6-79B3-AD35E3AED89F}"/>
          </ac:picMkLst>
        </pc:picChg>
        <pc:picChg chg="del">
          <ac:chgData name="Gitz Pascal HSLU T&amp;A" userId="b5fdb389-eda0-433b-919c-959ac8659c6d" providerId="ADAL" clId="{4A37EB57-5BD6-3A48-A5CE-8E180C4F2469}" dt="2024-06-15T10:35:22.036" v="224" actId="478"/>
          <ac:picMkLst>
            <pc:docMk/>
            <pc:sldMk cId="3856516549" sldId="351"/>
            <ac:picMk id="4" creationId="{6BE93B6D-2499-889D-E736-FE8F8498F031}"/>
          </ac:picMkLst>
        </pc:picChg>
        <pc:picChg chg="add mod">
          <ac:chgData name="Gitz Pascal HSLU T&amp;A" userId="b5fdb389-eda0-433b-919c-959ac8659c6d" providerId="ADAL" clId="{4A37EB57-5BD6-3A48-A5CE-8E180C4F2469}" dt="2024-06-18T07:15:16.393" v="2892" actId="1076"/>
          <ac:picMkLst>
            <pc:docMk/>
            <pc:sldMk cId="3856516549" sldId="351"/>
            <ac:picMk id="6" creationId="{61D091AA-5FDA-9EC9-8B7D-3C8765E50DE3}"/>
          </ac:picMkLst>
        </pc:picChg>
        <pc:picChg chg="del">
          <ac:chgData name="Gitz Pascal HSLU T&amp;A" userId="b5fdb389-eda0-433b-919c-959ac8659c6d" providerId="ADAL" clId="{4A37EB57-5BD6-3A48-A5CE-8E180C4F2469}" dt="2024-06-15T10:35:23.444" v="225" actId="478"/>
          <ac:picMkLst>
            <pc:docMk/>
            <pc:sldMk cId="3856516549" sldId="351"/>
            <ac:picMk id="7" creationId="{11411984-D78E-9438-F80F-E5F7448CB2AD}"/>
          </ac:picMkLst>
        </pc:picChg>
        <pc:picChg chg="mod">
          <ac:chgData name="Gitz Pascal HSLU T&amp;A" userId="b5fdb389-eda0-433b-919c-959ac8659c6d" providerId="ADAL" clId="{4A37EB57-5BD6-3A48-A5CE-8E180C4F2469}" dt="2024-06-15T10:36:48.420" v="255" actId="1076"/>
          <ac:picMkLst>
            <pc:docMk/>
            <pc:sldMk cId="3856516549" sldId="351"/>
            <ac:picMk id="8" creationId="{6CA9A06C-3972-DDE7-B23B-5E7375E77FE7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8T07:28:27.119" v="3008" actId="2696"/>
        <pc:sldMkLst>
          <pc:docMk/>
          <pc:sldMk cId="428559187" sldId="352"/>
        </pc:sldMkLst>
        <pc:spChg chg="mod">
          <ac:chgData name="Gitz Pascal HSLU T&amp;A" userId="b5fdb389-eda0-433b-919c-959ac8659c6d" providerId="ADAL" clId="{4A37EB57-5BD6-3A48-A5CE-8E180C4F2469}" dt="2024-06-17T09:26:11.656" v="2065" actId="403"/>
          <ac:spMkLst>
            <pc:docMk/>
            <pc:sldMk cId="428559187" sldId="352"/>
            <ac:spMk id="2" creationId="{FB85BBF2-BA90-81C4-406C-95372345A491}"/>
          </ac:spMkLst>
        </pc:spChg>
        <pc:picChg chg="add mod modCrop">
          <ac:chgData name="Gitz Pascal HSLU T&amp;A" userId="b5fdb389-eda0-433b-919c-959ac8659c6d" providerId="ADAL" clId="{4A37EB57-5BD6-3A48-A5CE-8E180C4F2469}" dt="2024-06-18T07:26:31.352" v="2948" actId="1076"/>
          <ac:picMkLst>
            <pc:docMk/>
            <pc:sldMk cId="428559187" sldId="352"/>
            <ac:picMk id="3" creationId="{49AFFD94-5307-A02B-1108-C44B378A864D}"/>
          </ac:picMkLst>
        </pc:picChg>
        <pc:picChg chg="del">
          <ac:chgData name="Gitz Pascal HSLU T&amp;A" userId="b5fdb389-eda0-433b-919c-959ac8659c6d" providerId="ADAL" clId="{4A37EB57-5BD6-3A48-A5CE-8E180C4F2469}" dt="2024-06-15T10:37:01.280" v="258" actId="478"/>
          <ac:picMkLst>
            <pc:docMk/>
            <pc:sldMk cId="428559187" sldId="352"/>
            <ac:picMk id="3" creationId="{688661BB-5538-3993-7912-20A53544B43D}"/>
          </ac:picMkLst>
        </pc:picChg>
        <pc:picChg chg="add del mod">
          <ac:chgData name="Gitz Pascal HSLU T&amp;A" userId="b5fdb389-eda0-433b-919c-959ac8659c6d" providerId="ADAL" clId="{4A37EB57-5BD6-3A48-A5CE-8E180C4F2469}" dt="2024-06-18T07:27:36.665" v="2962" actId="478"/>
          <ac:picMkLst>
            <pc:docMk/>
            <pc:sldMk cId="428559187" sldId="352"/>
            <ac:picMk id="4" creationId="{A83ED3E2-6140-8354-FBF3-F2F845008AE1}"/>
          </ac:picMkLst>
        </pc:picChg>
        <pc:picChg chg="del">
          <ac:chgData name="Gitz Pascal HSLU T&amp;A" userId="b5fdb389-eda0-433b-919c-959ac8659c6d" providerId="ADAL" clId="{4A37EB57-5BD6-3A48-A5CE-8E180C4F2469}" dt="2024-06-15T10:37:02.536" v="259" actId="478"/>
          <ac:picMkLst>
            <pc:docMk/>
            <pc:sldMk cId="428559187" sldId="352"/>
            <ac:picMk id="6" creationId="{61D091AA-5FDA-9EC9-8B7D-3C8765E50DE3}"/>
          </ac:picMkLst>
        </pc:picChg>
        <pc:picChg chg="add del mod">
          <ac:chgData name="Gitz Pascal HSLU T&amp;A" userId="b5fdb389-eda0-433b-919c-959ac8659c6d" providerId="ADAL" clId="{4A37EB57-5BD6-3A48-A5CE-8E180C4F2469}" dt="2024-06-18T07:27:38.681" v="2963" actId="478"/>
          <ac:picMkLst>
            <pc:docMk/>
            <pc:sldMk cId="428559187" sldId="352"/>
            <ac:picMk id="6" creationId="{900905EE-2894-ABEA-B8AA-C1E82F890629}"/>
          </ac:picMkLst>
        </pc:picChg>
        <pc:picChg chg="add del mod">
          <ac:chgData name="Gitz Pascal HSLU T&amp;A" userId="b5fdb389-eda0-433b-919c-959ac8659c6d" providerId="ADAL" clId="{4A37EB57-5BD6-3A48-A5CE-8E180C4F2469}" dt="2024-06-15T10:37:06.892" v="263" actId="478"/>
          <ac:picMkLst>
            <pc:docMk/>
            <pc:sldMk cId="428559187" sldId="352"/>
            <ac:picMk id="7" creationId="{648E7638-6EC5-9E4B-2E03-C2CDAA210E1B}"/>
          </ac:picMkLst>
        </pc:picChg>
        <pc:picChg chg="add del mod">
          <ac:chgData name="Gitz Pascal HSLU T&amp;A" userId="b5fdb389-eda0-433b-919c-959ac8659c6d" providerId="ADAL" clId="{4A37EB57-5BD6-3A48-A5CE-8E180C4F2469}" dt="2024-06-17T08:04:05.849" v="1601" actId="478"/>
          <ac:picMkLst>
            <pc:docMk/>
            <pc:sldMk cId="428559187" sldId="352"/>
            <ac:picMk id="7" creationId="{DAE168B3-305B-BC34-B36D-9ABB5F92039B}"/>
          </ac:picMkLst>
        </pc:picChg>
        <pc:picChg chg="del">
          <ac:chgData name="Gitz Pascal HSLU T&amp;A" userId="b5fdb389-eda0-433b-919c-959ac8659c6d" providerId="ADAL" clId="{4A37EB57-5BD6-3A48-A5CE-8E180C4F2469}" dt="2024-06-15T10:37:03.822" v="260" actId="478"/>
          <ac:picMkLst>
            <pc:docMk/>
            <pc:sldMk cId="428559187" sldId="352"/>
            <ac:picMk id="8" creationId="{6CA9A06C-3972-DDE7-B23B-5E7375E77FE7}"/>
          </ac:picMkLst>
        </pc:picChg>
        <pc:picChg chg="add mod modCrop">
          <ac:chgData name="Gitz Pascal HSLU T&amp;A" userId="b5fdb389-eda0-433b-919c-959ac8659c6d" providerId="ADAL" clId="{4A37EB57-5BD6-3A48-A5CE-8E180C4F2469}" dt="2024-06-18T07:26:33.789" v="2949" actId="1076"/>
          <ac:picMkLst>
            <pc:docMk/>
            <pc:sldMk cId="428559187" sldId="352"/>
            <ac:picMk id="8" creationId="{893EB8B8-00C6-A013-E7F7-8D2D0741B2F8}"/>
          </ac:picMkLst>
        </pc:picChg>
        <pc:picChg chg="add del mod">
          <ac:chgData name="Gitz Pascal HSLU T&amp;A" userId="b5fdb389-eda0-433b-919c-959ac8659c6d" providerId="ADAL" clId="{4A37EB57-5BD6-3A48-A5CE-8E180C4F2469}" dt="2024-06-15T10:38:15.266" v="308" actId="21"/>
          <ac:picMkLst>
            <pc:docMk/>
            <pc:sldMk cId="428559187" sldId="352"/>
            <ac:picMk id="9" creationId="{4AAD3124-8595-459C-3B07-D4C60E09CA73}"/>
          </ac:picMkLst>
        </pc:picChg>
        <pc:picChg chg="add del mod">
          <ac:chgData name="Gitz Pascal HSLU T&amp;A" userId="b5fdb389-eda0-433b-919c-959ac8659c6d" providerId="ADAL" clId="{4A37EB57-5BD6-3A48-A5CE-8E180C4F2469}" dt="2024-06-15T10:40:33.382" v="394" actId="21"/>
          <ac:picMkLst>
            <pc:docMk/>
            <pc:sldMk cId="428559187" sldId="352"/>
            <ac:picMk id="10" creationId="{9578E88D-6393-B8E8-07C7-C094E2DF039F}"/>
          </ac:picMkLst>
        </pc:picChg>
        <pc:picChg chg="add del mod">
          <ac:chgData name="Gitz Pascal HSLU T&amp;A" userId="b5fdb389-eda0-433b-919c-959ac8659c6d" providerId="ADAL" clId="{4A37EB57-5BD6-3A48-A5CE-8E180C4F2469}" dt="2024-06-17T08:03:22.280" v="1544" actId="21"/>
          <ac:picMkLst>
            <pc:docMk/>
            <pc:sldMk cId="428559187" sldId="352"/>
            <ac:picMk id="11" creationId="{4F2C28C4-A16F-DEF1-8E64-F144751E6897}"/>
          </ac:picMkLst>
        </pc:picChg>
        <pc:picChg chg="add del mod">
          <ac:chgData name="Gitz Pascal HSLU T&amp;A" userId="b5fdb389-eda0-433b-919c-959ac8659c6d" providerId="ADAL" clId="{4A37EB57-5BD6-3A48-A5CE-8E180C4F2469}" dt="2024-06-15T10:42:42.309" v="413" actId="478"/>
          <ac:picMkLst>
            <pc:docMk/>
            <pc:sldMk cId="428559187" sldId="352"/>
            <ac:picMk id="12" creationId="{C1EE19E0-1A67-99AE-255D-3FACD2C12A67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7T07:42:18.971" v="935" actId="2696"/>
        <pc:sldMkLst>
          <pc:docMk/>
          <pc:sldMk cId="1256922232" sldId="353"/>
        </pc:sldMkLst>
        <pc:picChg chg="add del mod">
          <ac:chgData name="Gitz Pascal HSLU T&amp;A" userId="b5fdb389-eda0-433b-919c-959ac8659c6d" providerId="ADAL" clId="{4A37EB57-5BD6-3A48-A5CE-8E180C4F2469}" dt="2024-06-17T07:11:02.864" v="669" actId="478"/>
          <ac:picMkLst>
            <pc:docMk/>
            <pc:sldMk cId="1256922232" sldId="353"/>
            <ac:picMk id="3" creationId="{AF7EA157-682E-0A94-9431-667479AE4BF6}"/>
          </ac:picMkLst>
        </pc:picChg>
        <pc:picChg chg="del mod">
          <ac:chgData name="Gitz Pascal HSLU T&amp;A" userId="b5fdb389-eda0-433b-919c-959ac8659c6d" providerId="ADAL" clId="{4A37EB57-5BD6-3A48-A5CE-8E180C4F2469}" dt="2024-06-17T07:11:04.337" v="670" actId="478"/>
          <ac:picMkLst>
            <pc:docMk/>
            <pc:sldMk cId="1256922232" sldId="353"/>
            <ac:picMk id="4" creationId="{6BE93B6D-2499-889D-E736-FE8F8498F031}"/>
          </ac:picMkLst>
        </pc:picChg>
        <pc:picChg chg="add mod">
          <ac:chgData name="Gitz Pascal HSLU T&amp;A" userId="b5fdb389-eda0-433b-919c-959ac8659c6d" providerId="ADAL" clId="{4A37EB57-5BD6-3A48-A5CE-8E180C4F2469}" dt="2024-06-17T07:09:11.212" v="647"/>
          <ac:picMkLst>
            <pc:docMk/>
            <pc:sldMk cId="1256922232" sldId="353"/>
            <ac:picMk id="6" creationId="{A31F02E0-8CE1-F1DF-B0BB-4C362007B190}"/>
          </ac:picMkLst>
        </pc:picChg>
        <pc:picChg chg="del mod modCrop">
          <ac:chgData name="Gitz Pascal HSLU T&amp;A" userId="b5fdb389-eda0-433b-919c-959ac8659c6d" providerId="ADAL" clId="{4A37EB57-5BD6-3A48-A5CE-8E180C4F2469}" dt="2024-06-17T07:34:19.717" v="731" actId="478"/>
          <ac:picMkLst>
            <pc:docMk/>
            <pc:sldMk cId="1256922232" sldId="353"/>
            <ac:picMk id="9" creationId="{E0D7E988-D680-CDAA-56A7-901B9FBFF4E0}"/>
          </ac:picMkLst>
        </pc:picChg>
        <pc:picChg chg="del mod">
          <ac:chgData name="Gitz Pascal HSLU T&amp;A" userId="b5fdb389-eda0-433b-919c-959ac8659c6d" providerId="ADAL" clId="{4A37EB57-5BD6-3A48-A5CE-8E180C4F2469}" dt="2024-06-17T07:41:48.400" v="932" actId="21"/>
          <ac:picMkLst>
            <pc:docMk/>
            <pc:sldMk cId="1256922232" sldId="353"/>
            <ac:picMk id="10" creationId="{A91823FD-9087-1E7E-DACE-FF11B9C82DFD}"/>
          </ac:picMkLst>
        </pc:picChg>
        <pc:picChg chg="del">
          <ac:chgData name="Gitz Pascal HSLU T&amp;A" userId="b5fdb389-eda0-433b-919c-959ac8659c6d" providerId="ADAL" clId="{4A37EB57-5BD6-3A48-A5CE-8E180C4F2469}" dt="2024-06-15T10:38:11.556" v="307" actId="478"/>
          <ac:picMkLst>
            <pc:docMk/>
            <pc:sldMk cId="1256922232" sldId="353"/>
            <ac:picMk id="11" creationId="{057B6169-B347-54F5-30F0-D55B88D35ACC}"/>
          </ac:picMkLst>
        </pc:picChg>
      </pc:sldChg>
      <pc:sldChg chg="delSp modSp add del mod">
        <pc:chgData name="Gitz Pascal HSLU T&amp;A" userId="b5fdb389-eda0-433b-919c-959ac8659c6d" providerId="ADAL" clId="{4A37EB57-5BD6-3A48-A5CE-8E180C4F2469}" dt="2024-06-17T08:27:55.385" v="1610" actId="2696"/>
        <pc:sldMkLst>
          <pc:docMk/>
          <pc:sldMk cId="710345102" sldId="354"/>
        </pc:sldMkLst>
        <pc:picChg chg="del">
          <ac:chgData name="Gitz Pascal HSLU T&amp;A" userId="b5fdb389-eda0-433b-919c-959ac8659c6d" providerId="ADAL" clId="{4A37EB57-5BD6-3A48-A5CE-8E180C4F2469}" dt="2024-06-15T10:40:39.348" v="397" actId="478"/>
          <ac:picMkLst>
            <pc:docMk/>
            <pc:sldMk cId="710345102" sldId="354"/>
            <ac:picMk id="4" creationId="{A83ED3E2-6140-8354-FBF3-F2F845008AE1}"/>
          </ac:picMkLst>
        </pc:picChg>
        <pc:picChg chg="del">
          <ac:chgData name="Gitz Pascal HSLU T&amp;A" userId="b5fdb389-eda0-433b-919c-959ac8659c6d" providerId="ADAL" clId="{4A37EB57-5BD6-3A48-A5CE-8E180C4F2469}" dt="2024-06-15T10:40:41.452" v="398" actId="478"/>
          <ac:picMkLst>
            <pc:docMk/>
            <pc:sldMk cId="710345102" sldId="354"/>
            <ac:picMk id="11" creationId="{4F2C28C4-A16F-DEF1-8E64-F144751E6897}"/>
          </ac:picMkLst>
        </pc:picChg>
        <pc:picChg chg="del mod">
          <ac:chgData name="Gitz Pascal HSLU T&amp;A" userId="b5fdb389-eda0-433b-919c-959ac8659c6d" providerId="ADAL" clId="{4A37EB57-5BD6-3A48-A5CE-8E180C4F2469}" dt="2024-06-17T07:09:53.505" v="654" actId="21"/>
          <ac:picMkLst>
            <pc:docMk/>
            <pc:sldMk cId="710345102" sldId="354"/>
            <ac:picMk id="12" creationId="{C1EE19E0-1A67-99AE-255D-3FACD2C12A67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8T07:17:25.114" v="2928" actId="2696"/>
        <pc:sldMkLst>
          <pc:docMk/>
          <pc:sldMk cId="1775915712" sldId="355"/>
        </pc:sldMkLst>
        <pc:spChg chg="mod">
          <ac:chgData name="Gitz Pascal HSLU T&amp;A" userId="b5fdb389-eda0-433b-919c-959ac8659c6d" providerId="ADAL" clId="{4A37EB57-5BD6-3A48-A5CE-8E180C4F2469}" dt="2024-06-17T09:26:01.676" v="2062" actId="403"/>
          <ac:spMkLst>
            <pc:docMk/>
            <pc:sldMk cId="1775915712" sldId="355"/>
            <ac:spMk id="2" creationId="{FB85BBF2-BA90-81C4-406C-95372345A491}"/>
          </ac:spMkLst>
        </pc:spChg>
        <pc:spChg chg="add del mod">
          <ac:chgData name="Gitz Pascal HSLU T&amp;A" userId="b5fdb389-eda0-433b-919c-959ac8659c6d" providerId="ADAL" clId="{4A37EB57-5BD6-3A48-A5CE-8E180C4F2469}" dt="2024-06-17T09:25:54.494" v="2060"/>
          <ac:spMkLst>
            <pc:docMk/>
            <pc:sldMk cId="1775915712" sldId="355"/>
            <ac:spMk id="13" creationId="{5DCA266C-B98C-3D06-7F7A-92D0A0D19A5A}"/>
          </ac:spMkLst>
        </pc:spChg>
        <pc:grpChg chg="add del mod">
          <ac:chgData name="Gitz Pascal HSLU T&amp;A" userId="b5fdb389-eda0-433b-919c-959ac8659c6d" providerId="ADAL" clId="{4A37EB57-5BD6-3A48-A5CE-8E180C4F2469}" dt="2024-06-17T07:37:37.920" v="869" actId="478"/>
          <ac:grpSpMkLst>
            <pc:docMk/>
            <pc:sldMk cId="1775915712" sldId="355"/>
            <ac:grpSpMk id="10" creationId="{D8642831-251C-71F6-AAD5-7306123261D3}"/>
          </ac:grpSpMkLst>
        </pc:grpChg>
        <pc:picChg chg="add mod">
          <ac:chgData name="Gitz Pascal HSLU T&amp;A" userId="b5fdb389-eda0-433b-919c-959ac8659c6d" providerId="ADAL" clId="{4A37EB57-5BD6-3A48-A5CE-8E180C4F2469}" dt="2024-06-17T07:37:19.884" v="865" actId="1035"/>
          <ac:picMkLst>
            <pc:docMk/>
            <pc:sldMk cId="1775915712" sldId="355"/>
            <ac:picMk id="3" creationId="{36064E61-7D66-BD4A-F379-5845386077A2}"/>
          </ac:picMkLst>
        </pc:picChg>
        <pc:picChg chg="add del mod modCrop">
          <ac:chgData name="Gitz Pascal HSLU T&amp;A" userId="b5fdb389-eda0-433b-919c-959ac8659c6d" providerId="ADAL" clId="{4A37EB57-5BD6-3A48-A5CE-8E180C4F2469}" dt="2024-06-17T07:35:46.984" v="769" actId="21"/>
          <ac:picMkLst>
            <pc:docMk/>
            <pc:sldMk cId="1775915712" sldId="355"/>
            <ac:picMk id="4" creationId="{ED221C6F-4EA3-CB54-E893-F1DE6FECB689}"/>
          </ac:picMkLst>
        </pc:picChg>
        <pc:picChg chg="add mod modCrop">
          <ac:chgData name="Gitz Pascal HSLU T&amp;A" userId="b5fdb389-eda0-433b-919c-959ac8659c6d" providerId="ADAL" clId="{4A37EB57-5BD6-3A48-A5CE-8E180C4F2469}" dt="2024-06-18T06:42:42.542" v="2715" actId="1076"/>
          <ac:picMkLst>
            <pc:docMk/>
            <pc:sldMk cId="1775915712" sldId="355"/>
            <ac:picMk id="6" creationId="{A2D3C6E2-7976-F473-0B29-346375FEA1EC}"/>
          </ac:picMkLst>
        </pc:picChg>
        <pc:picChg chg="add del mod">
          <ac:chgData name="Gitz Pascal HSLU T&amp;A" userId="b5fdb389-eda0-433b-919c-959ac8659c6d" providerId="ADAL" clId="{4A37EB57-5BD6-3A48-A5CE-8E180C4F2469}" dt="2024-06-17T07:34:56.241" v="744" actId="21"/>
          <ac:picMkLst>
            <pc:docMk/>
            <pc:sldMk cId="1775915712" sldId="355"/>
            <ac:picMk id="7" creationId="{A3BC6581-0F1B-5C90-59BC-30F4BF35D794}"/>
          </ac:picMkLst>
        </pc:picChg>
        <pc:picChg chg="add del mod">
          <ac:chgData name="Gitz Pascal HSLU T&amp;A" userId="b5fdb389-eda0-433b-919c-959ac8659c6d" providerId="ADAL" clId="{4A37EB57-5BD6-3A48-A5CE-8E180C4F2469}" dt="2024-06-17T07:35:32.836" v="767" actId="21"/>
          <ac:picMkLst>
            <pc:docMk/>
            <pc:sldMk cId="1775915712" sldId="355"/>
            <ac:picMk id="8" creationId="{CCF32567-6BBA-6554-AE50-43F5231009F4}"/>
          </ac:picMkLst>
        </pc:picChg>
        <pc:picChg chg="add del mod">
          <ac:chgData name="Gitz Pascal HSLU T&amp;A" userId="b5fdb389-eda0-433b-919c-959ac8659c6d" providerId="ADAL" clId="{4A37EB57-5BD6-3A48-A5CE-8E180C4F2469}" dt="2024-06-17T07:37:26.303" v="866" actId="478"/>
          <ac:picMkLst>
            <pc:docMk/>
            <pc:sldMk cId="1775915712" sldId="355"/>
            <ac:picMk id="9" creationId="{926C0A50-93D1-946D-5C6F-D9C62F9E9491}"/>
          </ac:picMkLst>
        </pc:picChg>
        <pc:picChg chg="del mod">
          <ac:chgData name="Gitz Pascal HSLU T&amp;A" userId="b5fdb389-eda0-433b-919c-959ac8659c6d" providerId="ADAL" clId="{4A37EB57-5BD6-3A48-A5CE-8E180C4F2469}" dt="2024-06-15T10:41:53.369" v="411" actId="478"/>
          <ac:picMkLst>
            <pc:docMk/>
            <pc:sldMk cId="1775915712" sldId="355"/>
            <ac:picMk id="11" creationId="{057B6169-B347-54F5-30F0-D55B88D35ACC}"/>
          </ac:picMkLst>
        </pc:picChg>
        <pc:picChg chg="mod">
          <ac:chgData name="Gitz Pascal HSLU T&amp;A" userId="b5fdb389-eda0-433b-919c-959ac8659c6d" providerId="ADAL" clId="{4A37EB57-5BD6-3A48-A5CE-8E180C4F2469}" dt="2024-06-17T07:37:30.208" v="867"/>
          <ac:picMkLst>
            <pc:docMk/>
            <pc:sldMk cId="1775915712" sldId="355"/>
            <ac:picMk id="11" creationId="{96F29A36-38BC-1C70-23EC-66374F8CB8C8}"/>
          </ac:picMkLst>
        </pc:picChg>
        <pc:picChg chg="del">
          <ac:chgData name="Gitz Pascal HSLU T&amp;A" userId="b5fdb389-eda0-433b-919c-959ac8659c6d" providerId="ADAL" clId="{4A37EB57-5BD6-3A48-A5CE-8E180C4F2469}" dt="2024-06-15T10:41:50.686" v="409" actId="478"/>
          <ac:picMkLst>
            <pc:docMk/>
            <pc:sldMk cId="1775915712" sldId="355"/>
            <ac:picMk id="12" creationId="{5CFB0462-CC47-046A-691D-B8150DA1285B}"/>
          </ac:picMkLst>
        </pc:picChg>
        <pc:picChg chg="mod">
          <ac:chgData name="Gitz Pascal HSLU T&amp;A" userId="b5fdb389-eda0-433b-919c-959ac8659c6d" providerId="ADAL" clId="{4A37EB57-5BD6-3A48-A5CE-8E180C4F2469}" dt="2024-06-17T07:37:30.208" v="867"/>
          <ac:picMkLst>
            <pc:docMk/>
            <pc:sldMk cId="1775915712" sldId="355"/>
            <ac:picMk id="12" creationId="{88CC7796-DA6F-5008-C666-B9B33F4A7B8A}"/>
          </ac:picMkLst>
        </pc:picChg>
        <pc:picChg chg="del">
          <ac:chgData name="Gitz Pascal HSLU T&amp;A" userId="b5fdb389-eda0-433b-919c-959ac8659c6d" providerId="ADAL" clId="{4A37EB57-5BD6-3A48-A5CE-8E180C4F2469}" dt="2024-06-15T10:41:51.907" v="410" actId="478"/>
          <ac:picMkLst>
            <pc:docMk/>
            <pc:sldMk cId="1775915712" sldId="355"/>
            <ac:picMk id="13" creationId="{51D55934-CFF8-D862-92C0-DFF8D49D0E75}"/>
          </ac:picMkLst>
        </pc:picChg>
      </pc:sldChg>
      <pc:sldChg chg="delSp modSp add mod ord">
        <pc:chgData name="Gitz Pascal HSLU T&amp;A" userId="b5fdb389-eda0-433b-919c-959ac8659c6d" providerId="ADAL" clId="{4A37EB57-5BD6-3A48-A5CE-8E180C4F2469}" dt="2024-06-18T11:44:44.949" v="3250" actId="20578"/>
        <pc:sldMkLst>
          <pc:docMk/>
          <pc:sldMk cId="2200400544" sldId="356"/>
        </pc:sldMkLst>
        <pc:spChg chg="mod">
          <ac:chgData name="Gitz Pascal HSLU T&amp;A" userId="b5fdb389-eda0-433b-919c-959ac8659c6d" providerId="ADAL" clId="{4A37EB57-5BD6-3A48-A5CE-8E180C4F2469}" dt="2024-06-17T09:26:34.904" v="2072" actId="403"/>
          <ac:spMkLst>
            <pc:docMk/>
            <pc:sldMk cId="2200400544" sldId="356"/>
            <ac:spMk id="2" creationId="{FDB92C7B-D78C-8385-A999-ED6FF2F76194}"/>
          </ac:spMkLst>
        </pc:spChg>
        <pc:picChg chg="del mod">
          <ac:chgData name="Gitz Pascal HSLU T&amp;A" userId="b5fdb389-eda0-433b-919c-959ac8659c6d" providerId="ADAL" clId="{4A37EB57-5BD6-3A48-A5CE-8E180C4F2469}" dt="2024-06-15T10:45:39.463" v="450" actId="21"/>
          <ac:picMkLst>
            <pc:docMk/>
            <pc:sldMk cId="2200400544" sldId="356"/>
            <ac:picMk id="6" creationId="{8BBEF797-9D0C-CE25-67AF-1FACA944E8F6}"/>
          </ac:picMkLst>
        </pc:picChg>
        <pc:picChg chg="del mod">
          <ac:chgData name="Gitz Pascal HSLU T&amp;A" userId="b5fdb389-eda0-433b-919c-959ac8659c6d" providerId="ADAL" clId="{4A37EB57-5BD6-3A48-A5CE-8E180C4F2469}" dt="2024-06-15T10:45:13.466" v="442" actId="478"/>
          <ac:picMkLst>
            <pc:docMk/>
            <pc:sldMk cId="2200400544" sldId="356"/>
            <ac:picMk id="10" creationId="{3401B3C6-339C-A3B6-DD70-B49CC4E24964}"/>
          </ac:picMkLst>
        </pc:picChg>
        <pc:picChg chg="del mod">
          <ac:chgData name="Gitz Pascal HSLU T&amp;A" userId="b5fdb389-eda0-433b-919c-959ac8659c6d" providerId="ADAL" clId="{4A37EB57-5BD6-3A48-A5CE-8E180C4F2469}" dt="2024-06-15T10:46:07.581" v="457" actId="21"/>
          <ac:picMkLst>
            <pc:docMk/>
            <pc:sldMk cId="2200400544" sldId="356"/>
            <ac:picMk id="12" creationId="{2DB581EE-4A75-B614-7C59-79BF86F9DF52}"/>
          </ac:picMkLst>
        </pc:picChg>
        <pc:picChg chg="del">
          <ac:chgData name="Gitz Pascal HSLU T&amp;A" userId="b5fdb389-eda0-433b-919c-959ac8659c6d" providerId="ADAL" clId="{4A37EB57-5BD6-3A48-A5CE-8E180C4F2469}" dt="2024-06-15T10:45:09.034" v="439" actId="478"/>
          <ac:picMkLst>
            <pc:docMk/>
            <pc:sldMk cId="2200400544" sldId="356"/>
            <ac:picMk id="16" creationId="{6FCC6824-0FB6-8B47-132F-D65AD3D0AC7C}"/>
          </ac:picMkLst>
        </pc:picChg>
        <pc:picChg chg="del">
          <ac:chgData name="Gitz Pascal HSLU T&amp;A" userId="b5fdb389-eda0-433b-919c-959ac8659c6d" providerId="ADAL" clId="{4A37EB57-5BD6-3A48-A5CE-8E180C4F2469}" dt="2024-06-15T10:45:08.367" v="438" actId="478"/>
          <ac:picMkLst>
            <pc:docMk/>
            <pc:sldMk cId="2200400544" sldId="356"/>
            <ac:picMk id="18" creationId="{296F636B-4470-6357-AC6B-6440FC29C0C3}"/>
          </ac:picMkLst>
        </pc:picChg>
        <pc:picChg chg="del">
          <ac:chgData name="Gitz Pascal HSLU T&amp;A" userId="b5fdb389-eda0-433b-919c-959ac8659c6d" providerId="ADAL" clId="{4A37EB57-5BD6-3A48-A5CE-8E180C4F2469}" dt="2024-06-15T10:45:07.445" v="437" actId="478"/>
          <ac:picMkLst>
            <pc:docMk/>
            <pc:sldMk cId="2200400544" sldId="356"/>
            <ac:picMk id="20" creationId="{9162EA6B-1E31-DF54-BA82-BF037DECF388}"/>
          </ac:picMkLst>
        </pc:picChg>
        <pc:picChg chg="mod">
          <ac:chgData name="Gitz Pascal HSLU T&amp;A" userId="b5fdb389-eda0-433b-919c-959ac8659c6d" providerId="ADAL" clId="{4A37EB57-5BD6-3A48-A5CE-8E180C4F2469}" dt="2024-06-17T09:26:37.860" v="2073" actId="1076"/>
          <ac:picMkLst>
            <pc:docMk/>
            <pc:sldMk cId="2200400544" sldId="356"/>
            <ac:picMk id="22" creationId="{23505F6C-8582-337D-AA17-C81B8BE5CD05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8T07:17:26.577" v="2929" actId="2696"/>
        <pc:sldMkLst>
          <pc:docMk/>
          <pc:sldMk cId="287731561" sldId="357"/>
        </pc:sldMkLst>
        <pc:spChg chg="mod">
          <ac:chgData name="Gitz Pascal HSLU T&amp;A" userId="b5fdb389-eda0-433b-919c-959ac8659c6d" providerId="ADAL" clId="{4A37EB57-5BD6-3A48-A5CE-8E180C4F2469}" dt="2024-06-17T09:26:05.039" v="2063" actId="403"/>
          <ac:spMkLst>
            <pc:docMk/>
            <pc:sldMk cId="287731561" sldId="357"/>
            <ac:spMk id="2" creationId="{FB85BBF2-BA90-81C4-406C-95372345A491}"/>
          </ac:spMkLst>
        </pc:spChg>
        <pc:grpChg chg="add del mod">
          <ac:chgData name="Gitz Pascal HSLU T&amp;A" userId="b5fdb389-eda0-433b-919c-959ac8659c6d" providerId="ADAL" clId="{4A37EB57-5BD6-3A48-A5CE-8E180C4F2469}" dt="2024-06-17T07:40:28.421" v="905" actId="478"/>
          <ac:grpSpMkLst>
            <pc:docMk/>
            <pc:sldMk cId="287731561" sldId="357"/>
            <ac:grpSpMk id="7" creationId="{74475FB5-47BD-5353-DD25-6DAB12E76D46}"/>
          </ac:grpSpMkLst>
        </pc:grpChg>
        <pc:picChg chg="del mod">
          <ac:chgData name="Gitz Pascal HSLU T&amp;A" userId="b5fdb389-eda0-433b-919c-959ac8659c6d" providerId="ADAL" clId="{4A37EB57-5BD6-3A48-A5CE-8E180C4F2469}" dt="2024-06-17T07:35:00.138" v="746" actId="478"/>
          <ac:picMkLst>
            <pc:docMk/>
            <pc:sldMk cId="287731561" sldId="357"/>
            <ac:picMk id="3" creationId="{AF7EA157-682E-0A94-9431-667479AE4BF6}"/>
          </ac:picMkLst>
        </pc:picChg>
        <pc:picChg chg="add del mod modCrop">
          <ac:chgData name="Gitz Pascal HSLU T&amp;A" userId="b5fdb389-eda0-433b-919c-959ac8659c6d" providerId="ADAL" clId="{4A37EB57-5BD6-3A48-A5CE-8E180C4F2469}" dt="2024-06-18T07:12:10.441" v="2829" actId="21"/>
          <ac:picMkLst>
            <pc:docMk/>
            <pc:sldMk cId="287731561" sldId="357"/>
            <ac:picMk id="4" creationId="{6BE93B6D-2499-889D-E736-FE8F8498F031}"/>
          </ac:picMkLst>
        </pc:picChg>
        <pc:picChg chg="add del mod">
          <ac:chgData name="Gitz Pascal HSLU T&amp;A" userId="b5fdb389-eda0-433b-919c-959ac8659c6d" providerId="ADAL" clId="{4A37EB57-5BD6-3A48-A5CE-8E180C4F2469}" dt="2024-06-18T07:14:04.961" v="2881" actId="21"/>
          <ac:picMkLst>
            <pc:docMk/>
            <pc:sldMk cId="287731561" sldId="357"/>
            <ac:picMk id="6" creationId="{354ACB8F-8069-3388-F560-9F6AD8B758DF}"/>
          </ac:picMkLst>
        </pc:picChg>
        <pc:picChg chg="mod">
          <ac:chgData name="Gitz Pascal HSLU T&amp;A" userId="b5fdb389-eda0-433b-919c-959ac8659c6d" providerId="ADAL" clId="{4A37EB57-5BD6-3A48-A5CE-8E180C4F2469}" dt="2024-06-17T07:39:59.511" v="870"/>
          <ac:picMkLst>
            <pc:docMk/>
            <pc:sldMk cId="287731561" sldId="357"/>
            <ac:picMk id="8" creationId="{DF23A2F9-CE12-7D41-1E34-4775D157B578}"/>
          </ac:picMkLst>
        </pc:picChg>
        <pc:picChg chg="del">
          <ac:chgData name="Gitz Pascal HSLU T&amp;A" userId="b5fdb389-eda0-433b-919c-959ac8659c6d" providerId="ADAL" clId="{4A37EB57-5BD6-3A48-A5CE-8E180C4F2469}" dt="2024-06-17T07:09:16.883" v="650" actId="478"/>
          <ac:picMkLst>
            <pc:docMk/>
            <pc:sldMk cId="287731561" sldId="357"/>
            <ac:picMk id="9" creationId="{E0D7E988-D680-CDAA-56A7-901B9FBFF4E0}"/>
          </ac:picMkLst>
        </pc:picChg>
        <pc:picChg chg="del">
          <ac:chgData name="Gitz Pascal HSLU T&amp;A" userId="b5fdb389-eda0-433b-919c-959ac8659c6d" providerId="ADAL" clId="{4A37EB57-5BD6-3A48-A5CE-8E180C4F2469}" dt="2024-06-17T07:09:16.245" v="649" actId="478"/>
          <ac:picMkLst>
            <pc:docMk/>
            <pc:sldMk cId="287731561" sldId="357"/>
            <ac:picMk id="10" creationId="{A91823FD-9087-1E7E-DACE-FF11B9C82DFD}"/>
          </ac:picMkLst>
        </pc:picChg>
        <pc:picChg chg="mod">
          <ac:chgData name="Gitz Pascal HSLU T&amp;A" userId="b5fdb389-eda0-433b-919c-959ac8659c6d" providerId="ADAL" clId="{4A37EB57-5BD6-3A48-A5CE-8E180C4F2469}" dt="2024-06-17T07:39:59.511" v="870"/>
          <ac:picMkLst>
            <pc:docMk/>
            <pc:sldMk cId="287731561" sldId="357"/>
            <ac:picMk id="11" creationId="{C38E8F68-D4D5-0946-74A5-18DB652CD630}"/>
          </ac:picMkLst>
        </pc:picChg>
        <pc:picChg chg="add del mod">
          <ac:chgData name="Gitz Pascal HSLU T&amp;A" userId="b5fdb389-eda0-433b-919c-959ac8659c6d" providerId="ADAL" clId="{4A37EB57-5BD6-3A48-A5CE-8E180C4F2469}" dt="2024-06-17T07:40:21.176" v="903" actId="478"/>
          <ac:picMkLst>
            <pc:docMk/>
            <pc:sldMk cId="287731561" sldId="357"/>
            <ac:picMk id="12" creationId="{C7A2875C-976E-BEC8-3F43-598FDCDFAFF9}"/>
          </ac:picMkLst>
        </pc:picChg>
        <pc:picChg chg="add mod">
          <ac:chgData name="Gitz Pascal HSLU T&amp;A" userId="b5fdb389-eda0-433b-919c-959ac8659c6d" providerId="ADAL" clId="{4A37EB57-5BD6-3A48-A5CE-8E180C4F2469}" dt="2024-06-17T07:40:12.817" v="899"/>
          <ac:picMkLst>
            <pc:docMk/>
            <pc:sldMk cId="287731561" sldId="357"/>
            <ac:picMk id="13" creationId="{385E50BE-8BE3-E544-503E-503823DB3866}"/>
          </ac:picMkLst>
        </pc:picChg>
        <pc:picChg chg="add mod">
          <ac:chgData name="Gitz Pascal HSLU T&amp;A" userId="b5fdb389-eda0-433b-919c-959ac8659c6d" providerId="ADAL" clId="{4A37EB57-5BD6-3A48-A5CE-8E180C4F2469}" dt="2024-06-17T07:40:16.711" v="901"/>
          <ac:picMkLst>
            <pc:docMk/>
            <pc:sldMk cId="287731561" sldId="357"/>
            <ac:picMk id="14" creationId="{A127361D-A4EC-2125-1A6A-8282E2A7CE91}"/>
          </ac:picMkLst>
        </pc:picChg>
        <pc:picChg chg="add del mod">
          <ac:chgData name="Gitz Pascal HSLU T&amp;A" userId="b5fdb389-eda0-433b-919c-959ac8659c6d" providerId="ADAL" clId="{4A37EB57-5BD6-3A48-A5CE-8E180C4F2469}" dt="2024-06-17T08:03:35.095" v="1563" actId="21"/>
          <ac:picMkLst>
            <pc:docMk/>
            <pc:sldMk cId="287731561" sldId="357"/>
            <ac:picMk id="15" creationId="{CC036212-54C9-A60C-CF51-4A31A904E1BC}"/>
          </ac:picMkLst>
        </pc:picChg>
      </pc:sldChg>
      <pc:sldChg chg="new del">
        <pc:chgData name="Gitz Pascal HSLU T&amp;A" userId="b5fdb389-eda0-433b-919c-959ac8659c6d" providerId="ADAL" clId="{4A37EB57-5BD6-3A48-A5CE-8E180C4F2469}" dt="2024-06-15T10:47:11.864" v="586" actId="2696"/>
        <pc:sldMkLst>
          <pc:docMk/>
          <pc:sldMk cId="2953723633" sldId="357"/>
        </pc:sldMkLst>
      </pc:sldChg>
      <pc:sldChg chg="modSp new mod">
        <pc:chgData name="Gitz Pascal HSLU T&amp;A" userId="b5fdb389-eda0-433b-919c-959ac8659c6d" providerId="ADAL" clId="{4A37EB57-5BD6-3A48-A5CE-8E180C4F2469}" dt="2024-06-18T05:39:01.041" v="2598" actId="20577"/>
        <pc:sldMkLst>
          <pc:docMk/>
          <pc:sldMk cId="4155682013" sldId="358"/>
        </pc:sldMkLst>
        <pc:spChg chg="mod">
          <ac:chgData name="Gitz Pascal HSLU T&amp;A" userId="b5fdb389-eda0-433b-919c-959ac8659c6d" providerId="ADAL" clId="{4A37EB57-5BD6-3A48-A5CE-8E180C4F2469}" dt="2024-06-18T05:38:53.150" v="2578" actId="20577"/>
          <ac:spMkLst>
            <pc:docMk/>
            <pc:sldMk cId="4155682013" sldId="358"/>
            <ac:spMk id="2" creationId="{919BD6B7-CFDB-D93A-482E-4B5590D5BBCC}"/>
          </ac:spMkLst>
        </pc:spChg>
        <pc:spChg chg="mod">
          <ac:chgData name="Gitz Pascal HSLU T&amp;A" userId="b5fdb389-eda0-433b-919c-959ac8659c6d" providerId="ADAL" clId="{4A37EB57-5BD6-3A48-A5CE-8E180C4F2469}" dt="2024-06-18T05:39:01.041" v="2598" actId="20577"/>
          <ac:spMkLst>
            <pc:docMk/>
            <pc:sldMk cId="4155682013" sldId="358"/>
            <ac:spMk id="3" creationId="{09F12C2E-1446-BEEF-55D0-19DF2E6FC099}"/>
          </ac:spMkLst>
        </pc:spChg>
      </pc:sldChg>
      <pc:sldChg chg="modSp new mod">
        <pc:chgData name="Gitz Pascal HSLU T&amp;A" userId="b5fdb389-eda0-433b-919c-959ac8659c6d" providerId="ADAL" clId="{4A37EB57-5BD6-3A48-A5CE-8E180C4F2469}" dt="2024-06-17T13:36:47.527" v="2208" actId="20577"/>
        <pc:sldMkLst>
          <pc:docMk/>
          <pc:sldMk cId="171742320" sldId="359"/>
        </pc:sldMkLst>
        <pc:spChg chg="mod">
          <ac:chgData name="Gitz Pascal HSLU T&amp;A" userId="b5fdb389-eda0-433b-919c-959ac8659c6d" providerId="ADAL" clId="{4A37EB57-5BD6-3A48-A5CE-8E180C4F2469}" dt="2024-06-17T07:51:21.963" v="1138" actId="20577"/>
          <ac:spMkLst>
            <pc:docMk/>
            <pc:sldMk cId="171742320" sldId="359"/>
            <ac:spMk id="2" creationId="{EAC3EEB5-5AAD-671F-E4AD-6726DD357AB6}"/>
          </ac:spMkLst>
        </pc:spChg>
        <pc:spChg chg="mod">
          <ac:chgData name="Gitz Pascal HSLU T&amp;A" userId="b5fdb389-eda0-433b-919c-959ac8659c6d" providerId="ADAL" clId="{4A37EB57-5BD6-3A48-A5CE-8E180C4F2469}" dt="2024-06-17T13:36:47.527" v="2208" actId="20577"/>
          <ac:spMkLst>
            <pc:docMk/>
            <pc:sldMk cId="171742320" sldId="359"/>
            <ac:spMk id="3" creationId="{02CF9137-AC5D-8525-B358-390D885C5EBB}"/>
          </ac:spMkLst>
        </pc:spChg>
        <pc:spChg chg="mod">
          <ac:chgData name="Gitz Pascal HSLU T&amp;A" userId="b5fdb389-eda0-433b-919c-959ac8659c6d" providerId="ADAL" clId="{4A37EB57-5BD6-3A48-A5CE-8E180C4F2469}" dt="2024-06-17T13:36:45.469" v="2206" actId="27636"/>
          <ac:spMkLst>
            <pc:docMk/>
            <pc:sldMk cId="171742320" sldId="359"/>
            <ac:spMk id="4" creationId="{E353A9B2-3249-5112-4300-49128A579B79}"/>
          </ac:spMkLst>
        </pc:spChg>
      </pc:sldChg>
      <pc:sldChg chg="add del">
        <pc:chgData name="Gitz Pascal HSLU T&amp;A" userId="b5fdb389-eda0-433b-919c-959ac8659c6d" providerId="ADAL" clId="{4A37EB57-5BD6-3A48-A5CE-8E180C4F2469}" dt="2024-06-17T07:50:38.246" v="1076" actId="2696"/>
        <pc:sldMkLst>
          <pc:docMk/>
          <pc:sldMk cId="3852215447" sldId="359"/>
        </pc:sldMkLst>
      </pc:sldChg>
      <pc:sldChg chg="modSp add mod">
        <pc:chgData name="Gitz Pascal HSLU T&amp;A" userId="b5fdb389-eda0-433b-919c-959ac8659c6d" providerId="ADAL" clId="{4A37EB57-5BD6-3A48-A5CE-8E180C4F2469}" dt="2024-06-17T08:00:12.262" v="1496" actId="20577"/>
        <pc:sldMkLst>
          <pc:docMk/>
          <pc:sldMk cId="3441609883" sldId="360"/>
        </pc:sldMkLst>
        <pc:spChg chg="mod">
          <ac:chgData name="Gitz Pascal HSLU T&amp;A" userId="b5fdb389-eda0-433b-919c-959ac8659c6d" providerId="ADAL" clId="{4A37EB57-5BD6-3A48-A5CE-8E180C4F2469}" dt="2024-06-17T08:00:09.145" v="1481" actId="20577"/>
          <ac:spMkLst>
            <pc:docMk/>
            <pc:sldMk cId="3441609883" sldId="360"/>
            <ac:spMk id="2" creationId="{919BD6B7-CFDB-D93A-482E-4B5590D5BBCC}"/>
          </ac:spMkLst>
        </pc:spChg>
        <pc:spChg chg="mod">
          <ac:chgData name="Gitz Pascal HSLU T&amp;A" userId="b5fdb389-eda0-433b-919c-959ac8659c6d" providerId="ADAL" clId="{4A37EB57-5BD6-3A48-A5CE-8E180C4F2469}" dt="2024-06-17T08:00:12.262" v="1496" actId="20577"/>
          <ac:spMkLst>
            <pc:docMk/>
            <pc:sldMk cId="3441609883" sldId="360"/>
            <ac:spMk id="3" creationId="{09F12C2E-1446-BEEF-55D0-19DF2E6FC099}"/>
          </ac:spMkLst>
        </pc:spChg>
      </pc:sldChg>
      <pc:sldChg chg="modSp add mod">
        <pc:chgData name="Gitz Pascal HSLU T&amp;A" userId="b5fdb389-eda0-433b-919c-959ac8659c6d" providerId="ADAL" clId="{4A37EB57-5BD6-3A48-A5CE-8E180C4F2469}" dt="2024-06-18T06:45:47.248" v="2820"/>
        <pc:sldMkLst>
          <pc:docMk/>
          <pc:sldMk cId="637028996" sldId="361"/>
        </pc:sldMkLst>
        <pc:spChg chg="mod">
          <ac:chgData name="Gitz Pascal HSLU T&amp;A" userId="b5fdb389-eda0-433b-919c-959ac8659c6d" providerId="ADAL" clId="{4A37EB57-5BD6-3A48-A5CE-8E180C4F2469}" dt="2024-06-17T08:30:47.760" v="1700" actId="20577"/>
          <ac:spMkLst>
            <pc:docMk/>
            <pc:sldMk cId="637028996" sldId="361"/>
            <ac:spMk id="2" creationId="{919BD6B7-CFDB-D93A-482E-4B5590D5BBCC}"/>
          </ac:spMkLst>
        </pc:spChg>
        <pc:spChg chg="mod">
          <ac:chgData name="Gitz Pascal HSLU T&amp;A" userId="b5fdb389-eda0-433b-919c-959ac8659c6d" providerId="ADAL" clId="{4A37EB57-5BD6-3A48-A5CE-8E180C4F2469}" dt="2024-06-18T06:45:47.248" v="2820"/>
          <ac:spMkLst>
            <pc:docMk/>
            <pc:sldMk cId="637028996" sldId="361"/>
            <ac:spMk id="3" creationId="{09F12C2E-1446-BEEF-55D0-19DF2E6FC099}"/>
          </ac:spMkLst>
        </pc:spChg>
      </pc:sldChg>
      <pc:sldChg chg="modSp add mod ord">
        <pc:chgData name="Gitz Pascal HSLU T&amp;A" userId="b5fdb389-eda0-433b-919c-959ac8659c6d" providerId="ADAL" clId="{4A37EB57-5BD6-3A48-A5CE-8E180C4F2469}" dt="2024-06-18T11:44:44.949" v="3250" actId="20578"/>
        <pc:sldMkLst>
          <pc:docMk/>
          <pc:sldMk cId="1524525892" sldId="362"/>
        </pc:sldMkLst>
        <pc:spChg chg="mod">
          <ac:chgData name="Gitz Pascal HSLU T&amp;A" userId="b5fdb389-eda0-433b-919c-959ac8659c6d" providerId="ADAL" clId="{4A37EB57-5BD6-3A48-A5CE-8E180C4F2469}" dt="2024-06-18T06:41:47.503" v="2707" actId="20577"/>
          <ac:spMkLst>
            <pc:docMk/>
            <pc:sldMk cId="1524525892" sldId="362"/>
            <ac:spMk id="2" creationId="{919BD6B7-CFDB-D93A-482E-4B5590D5BBCC}"/>
          </ac:spMkLst>
        </pc:spChg>
        <pc:spChg chg="mod">
          <ac:chgData name="Gitz Pascal HSLU T&amp;A" userId="b5fdb389-eda0-433b-919c-959ac8659c6d" providerId="ADAL" clId="{4A37EB57-5BD6-3A48-A5CE-8E180C4F2469}" dt="2024-06-17T09:18:54.269" v="1915" actId="20577"/>
          <ac:spMkLst>
            <pc:docMk/>
            <pc:sldMk cId="1524525892" sldId="362"/>
            <ac:spMk id="3" creationId="{09F12C2E-1446-BEEF-55D0-19DF2E6FC099}"/>
          </ac:spMkLst>
        </pc:spChg>
      </pc:sldChg>
      <pc:sldChg chg="delSp modSp add mod">
        <pc:chgData name="Gitz Pascal HSLU T&amp;A" userId="b5fdb389-eda0-433b-919c-959ac8659c6d" providerId="ADAL" clId="{4A37EB57-5BD6-3A48-A5CE-8E180C4F2469}" dt="2024-06-18T06:43:29.807" v="2734" actId="1036"/>
        <pc:sldMkLst>
          <pc:docMk/>
          <pc:sldMk cId="2379168227" sldId="363"/>
        </pc:sldMkLst>
        <pc:spChg chg="mod">
          <ac:chgData name="Gitz Pascal HSLU T&amp;A" userId="b5fdb389-eda0-433b-919c-959ac8659c6d" providerId="ADAL" clId="{4A37EB57-5BD6-3A48-A5CE-8E180C4F2469}" dt="2024-06-17T09:26:18.404" v="2067" actId="403"/>
          <ac:spMkLst>
            <pc:docMk/>
            <pc:sldMk cId="2379168227" sldId="363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4A37EB57-5BD6-3A48-A5CE-8E180C4F2469}" dt="2024-06-18T06:43:26.918" v="2729" actId="1076"/>
          <ac:picMkLst>
            <pc:docMk/>
            <pc:sldMk cId="2379168227" sldId="363"/>
            <ac:picMk id="18" creationId="{CC94C8B0-0D53-3CA0-19CE-2752153E83C5}"/>
          </ac:picMkLst>
        </pc:picChg>
        <pc:picChg chg="del">
          <ac:chgData name="Gitz Pascal HSLU T&amp;A" userId="b5fdb389-eda0-433b-919c-959ac8659c6d" providerId="ADAL" clId="{4A37EB57-5BD6-3A48-A5CE-8E180C4F2469}" dt="2024-06-17T08:32:02.386" v="1775" actId="478"/>
          <ac:picMkLst>
            <pc:docMk/>
            <pc:sldMk cId="2379168227" sldId="363"/>
            <ac:picMk id="30" creationId="{7215D5D3-E000-9EBA-FD1F-08B0C7B205D0}"/>
          </ac:picMkLst>
        </pc:picChg>
        <pc:picChg chg="mod">
          <ac:chgData name="Gitz Pascal HSLU T&amp;A" userId="b5fdb389-eda0-433b-919c-959ac8659c6d" providerId="ADAL" clId="{4A37EB57-5BD6-3A48-A5CE-8E180C4F2469}" dt="2024-06-18T06:43:10.566" v="2724" actId="1038"/>
          <ac:picMkLst>
            <pc:docMk/>
            <pc:sldMk cId="2379168227" sldId="363"/>
            <ac:picMk id="32" creationId="{A959E3BC-E12E-C069-3B5F-AE8787EE0060}"/>
          </ac:picMkLst>
        </pc:picChg>
        <pc:picChg chg="mod">
          <ac:chgData name="Gitz Pascal HSLU T&amp;A" userId="b5fdb389-eda0-433b-919c-959ac8659c6d" providerId="ADAL" clId="{4A37EB57-5BD6-3A48-A5CE-8E180C4F2469}" dt="2024-06-18T06:43:29.807" v="2734" actId="1036"/>
          <ac:picMkLst>
            <pc:docMk/>
            <pc:sldMk cId="2379168227" sldId="363"/>
            <ac:picMk id="34" creationId="{3FD5C887-041B-ABFB-CC24-3101F7E54816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8T11:45:23.684" v="3273" actId="2696"/>
        <pc:sldMkLst>
          <pc:docMk/>
          <pc:sldMk cId="3278133314" sldId="364"/>
        </pc:sldMkLst>
        <pc:spChg chg="mod">
          <ac:chgData name="Gitz Pascal HSLU T&amp;A" userId="b5fdb389-eda0-433b-919c-959ac8659c6d" providerId="ADAL" clId="{4A37EB57-5BD6-3A48-A5CE-8E180C4F2469}" dt="2024-06-17T09:26:50.564" v="2076" actId="403"/>
          <ac:spMkLst>
            <pc:docMk/>
            <pc:sldMk cId="3278133314" sldId="364"/>
            <ac:spMk id="2" creationId="{FB85BBF2-BA90-81C4-406C-95372345A491}"/>
          </ac:spMkLst>
        </pc:spChg>
        <pc:picChg chg="del">
          <ac:chgData name="Gitz Pascal HSLU T&amp;A" userId="b5fdb389-eda0-433b-919c-959ac8659c6d" providerId="ADAL" clId="{4A37EB57-5BD6-3A48-A5CE-8E180C4F2469}" dt="2024-06-17T09:01:26.779" v="1804" actId="478"/>
          <ac:picMkLst>
            <pc:docMk/>
            <pc:sldMk cId="3278133314" sldId="364"/>
            <ac:picMk id="3" creationId="{E29EB8DA-CCCE-255E-2940-7AB656D6AC94}"/>
          </ac:picMkLst>
        </pc:picChg>
        <pc:picChg chg="del">
          <ac:chgData name="Gitz Pascal HSLU T&amp;A" userId="b5fdb389-eda0-433b-919c-959ac8659c6d" providerId="ADAL" clId="{4A37EB57-5BD6-3A48-A5CE-8E180C4F2469}" dt="2024-06-17T09:01:26.235" v="1803" actId="478"/>
          <ac:picMkLst>
            <pc:docMk/>
            <pc:sldMk cId="3278133314" sldId="364"/>
            <ac:picMk id="4" creationId="{1B7E8661-8F91-C3FD-8B57-B5A93DAC1125}"/>
          </ac:picMkLst>
        </pc:picChg>
        <pc:picChg chg="add del mod">
          <ac:chgData name="Gitz Pascal HSLU T&amp;A" userId="b5fdb389-eda0-433b-919c-959ac8659c6d" providerId="ADAL" clId="{4A37EB57-5BD6-3A48-A5CE-8E180C4F2469}" dt="2024-06-17T09:19:56.798" v="1965" actId="478"/>
          <ac:picMkLst>
            <pc:docMk/>
            <pc:sldMk cId="3278133314" sldId="364"/>
            <ac:picMk id="7" creationId="{6651ED6C-B3D2-D8B4-C5EC-2A33739A8E36}"/>
          </ac:picMkLst>
        </pc:picChg>
        <pc:picChg chg="del">
          <ac:chgData name="Gitz Pascal HSLU T&amp;A" userId="b5fdb389-eda0-433b-919c-959ac8659c6d" providerId="ADAL" clId="{4A37EB57-5BD6-3A48-A5CE-8E180C4F2469}" dt="2024-06-17T09:01:27.293" v="1805" actId="478"/>
          <ac:picMkLst>
            <pc:docMk/>
            <pc:sldMk cId="3278133314" sldId="364"/>
            <ac:picMk id="8" creationId="{DD0319F6-9187-DC3C-C501-FDF7954548D8}"/>
          </ac:picMkLst>
        </pc:picChg>
        <pc:picChg chg="add del mod">
          <ac:chgData name="Gitz Pascal HSLU T&amp;A" userId="b5fdb389-eda0-433b-919c-959ac8659c6d" providerId="ADAL" clId="{4A37EB57-5BD6-3A48-A5CE-8E180C4F2469}" dt="2024-06-17T09:19:51.262" v="1960" actId="478"/>
          <ac:picMkLst>
            <pc:docMk/>
            <pc:sldMk cId="3278133314" sldId="364"/>
            <ac:picMk id="10" creationId="{17905035-58FA-095F-4051-6AE5EA3FCFE4}"/>
          </ac:picMkLst>
        </pc:picChg>
        <pc:picChg chg="add del mod">
          <ac:chgData name="Gitz Pascal HSLU T&amp;A" userId="b5fdb389-eda0-433b-919c-959ac8659c6d" providerId="ADAL" clId="{4A37EB57-5BD6-3A48-A5CE-8E180C4F2469}" dt="2024-06-18T11:44:52.708" v="3251" actId="21"/>
          <ac:picMkLst>
            <pc:docMk/>
            <pc:sldMk cId="3278133314" sldId="364"/>
            <ac:picMk id="11" creationId="{CCD5B543-6EBB-18DD-E767-264AE2206090}"/>
          </ac:picMkLst>
        </pc:picChg>
        <pc:picChg chg="add del mod">
          <ac:chgData name="Gitz Pascal HSLU T&amp;A" userId="b5fdb389-eda0-433b-919c-959ac8659c6d" providerId="ADAL" clId="{4A37EB57-5BD6-3A48-A5CE-8E180C4F2469}" dt="2024-06-18T11:44:59.815" v="3253" actId="21"/>
          <ac:picMkLst>
            <pc:docMk/>
            <pc:sldMk cId="3278133314" sldId="364"/>
            <ac:picMk id="12" creationId="{89B81971-8324-E551-64A1-AB4736735FE0}"/>
          </ac:picMkLst>
        </pc:picChg>
      </pc:sldChg>
      <pc:sldChg chg="addSp delSp modSp add mod">
        <pc:chgData name="Gitz Pascal HSLU T&amp;A" userId="b5fdb389-eda0-433b-919c-959ac8659c6d" providerId="ADAL" clId="{4A37EB57-5BD6-3A48-A5CE-8E180C4F2469}" dt="2024-06-18T11:44:56.154" v="3252"/>
        <pc:sldMkLst>
          <pc:docMk/>
          <pc:sldMk cId="946069832" sldId="365"/>
        </pc:sldMkLst>
        <pc:spChg chg="mod">
          <ac:chgData name="Gitz Pascal HSLU T&amp;A" userId="b5fdb389-eda0-433b-919c-959ac8659c6d" providerId="ADAL" clId="{4A37EB57-5BD6-3A48-A5CE-8E180C4F2469}" dt="2024-06-17T09:26:27.330" v="2070" actId="403"/>
          <ac:spMkLst>
            <pc:docMk/>
            <pc:sldMk cId="946069832" sldId="365"/>
            <ac:spMk id="2" creationId="{FDB92C7B-D78C-8385-A999-ED6FF2F76194}"/>
          </ac:spMkLst>
        </pc:spChg>
        <pc:spChg chg="mod">
          <ac:chgData name="Gitz Pascal HSLU T&amp;A" userId="b5fdb389-eda0-433b-919c-959ac8659c6d" providerId="ADAL" clId="{4A37EB57-5BD6-3A48-A5CE-8E180C4F2469}" dt="2024-06-17T09:16:12.243" v="1893" actId="1076"/>
          <ac:spMkLst>
            <pc:docMk/>
            <pc:sldMk cId="946069832" sldId="365"/>
            <ac:spMk id="3" creationId="{D9454E15-769E-31F3-5754-4869E2E2005A}"/>
          </ac:spMkLst>
        </pc:spChg>
        <pc:picChg chg="add mod">
          <ac:chgData name="Gitz Pascal HSLU T&amp;A" userId="b5fdb389-eda0-433b-919c-959ac8659c6d" providerId="ADAL" clId="{4A37EB57-5BD6-3A48-A5CE-8E180C4F2469}" dt="2024-06-18T11:44:56.154" v="3252"/>
          <ac:picMkLst>
            <pc:docMk/>
            <pc:sldMk cId="946069832" sldId="365"/>
            <ac:picMk id="5" creationId="{7DA3DDCD-9B99-728F-0394-230EF2E44365}"/>
          </ac:picMkLst>
        </pc:picChg>
        <pc:picChg chg="del">
          <ac:chgData name="Gitz Pascal HSLU T&amp;A" userId="b5fdb389-eda0-433b-919c-959ac8659c6d" providerId="ADAL" clId="{4A37EB57-5BD6-3A48-A5CE-8E180C4F2469}" dt="2024-06-17T09:01:55.417" v="1811" actId="478"/>
          <ac:picMkLst>
            <pc:docMk/>
            <pc:sldMk cId="946069832" sldId="365"/>
            <ac:picMk id="6" creationId="{1CF516D3-5931-2ECC-9677-0F766067AF87}"/>
          </ac:picMkLst>
        </pc:picChg>
        <pc:picChg chg="add mod">
          <ac:chgData name="Gitz Pascal HSLU T&amp;A" userId="b5fdb389-eda0-433b-919c-959ac8659c6d" providerId="ADAL" clId="{4A37EB57-5BD6-3A48-A5CE-8E180C4F2469}" dt="2024-06-17T09:16:23.226" v="1896" actId="1076"/>
          <ac:picMkLst>
            <pc:docMk/>
            <pc:sldMk cId="946069832" sldId="365"/>
            <ac:picMk id="7" creationId="{504B9806-990B-E1C6-B0E9-13E860CB0FD4}"/>
          </ac:picMkLst>
        </pc:picChg>
        <pc:picChg chg="del">
          <ac:chgData name="Gitz Pascal HSLU T&amp;A" userId="b5fdb389-eda0-433b-919c-959ac8659c6d" providerId="ADAL" clId="{4A37EB57-5BD6-3A48-A5CE-8E180C4F2469}" dt="2024-06-17T09:01:55.125" v="1810" actId="478"/>
          <ac:picMkLst>
            <pc:docMk/>
            <pc:sldMk cId="946069832" sldId="365"/>
            <ac:picMk id="8" creationId="{55E3B7A4-1E38-5238-6857-C4C51AF1ADAB}"/>
          </ac:picMkLst>
        </pc:picChg>
        <pc:picChg chg="del">
          <ac:chgData name="Gitz Pascal HSLU T&amp;A" userId="b5fdb389-eda0-433b-919c-959ac8659c6d" providerId="ADAL" clId="{4A37EB57-5BD6-3A48-A5CE-8E180C4F2469}" dt="2024-06-17T09:01:54.901" v="1809" actId="478"/>
          <ac:picMkLst>
            <pc:docMk/>
            <pc:sldMk cId="946069832" sldId="365"/>
            <ac:picMk id="10" creationId="{12B8D6AB-B777-1DD4-DFE9-CDC87B068D39}"/>
          </ac:picMkLst>
        </pc:picChg>
        <pc:picChg chg="add del mod">
          <ac:chgData name="Gitz Pascal HSLU T&amp;A" userId="b5fdb389-eda0-433b-919c-959ac8659c6d" providerId="ADAL" clId="{4A37EB57-5BD6-3A48-A5CE-8E180C4F2469}" dt="2024-06-17T09:15:56.448" v="1879" actId="478"/>
          <ac:picMkLst>
            <pc:docMk/>
            <pc:sldMk cId="946069832" sldId="365"/>
            <ac:picMk id="11" creationId="{915E4AE6-8F90-A3A5-0B14-581F7F482CF8}"/>
          </ac:picMkLst>
        </pc:picChg>
        <pc:picChg chg="add mod">
          <ac:chgData name="Gitz Pascal HSLU T&amp;A" userId="b5fdb389-eda0-433b-919c-959ac8659c6d" providerId="ADAL" clId="{4A37EB57-5BD6-3A48-A5CE-8E180C4F2469}" dt="2024-06-17T09:16:20.706" v="1895" actId="1076"/>
          <ac:picMkLst>
            <pc:docMk/>
            <pc:sldMk cId="946069832" sldId="365"/>
            <ac:picMk id="13" creationId="{8506DDD1-A766-4307-EBC8-C29C0EFD41D2}"/>
          </ac:picMkLst>
        </pc:picChg>
        <pc:picChg chg="add mod">
          <ac:chgData name="Gitz Pascal HSLU T&amp;A" userId="b5fdb389-eda0-433b-919c-959ac8659c6d" providerId="ADAL" clId="{4A37EB57-5BD6-3A48-A5CE-8E180C4F2469}" dt="2024-06-17T09:02:20.961" v="1825"/>
          <ac:picMkLst>
            <pc:docMk/>
            <pc:sldMk cId="946069832" sldId="365"/>
            <ac:picMk id="14" creationId="{BC5030B3-48C8-0AA6-1646-9DA6FCC21CFE}"/>
          </ac:picMkLst>
        </pc:picChg>
        <pc:picChg chg="add del mod">
          <ac:chgData name="Gitz Pascal HSLU T&amp;A" userId="b5fdb389-eda0-433b-919c-959ac8659c6d" providerId="ADAL" clId="{4A37EB57-5BD6-3A48-A5CE-8E180C4F2469}" dt="2024-06-17T09:03:33.886" v="1869" actId="21"/>
          <ac:picMkLst>
            <pc:docMk/>
            <pc:sldMk cId="946069832" sldId="365"/>
            <ac:picMk id="15" creationId="{81868854-CB54-F445-C29B-CA6B3F3F53CC}"/>
          </ac:picMkLst>
        </pc:picChg>
        <pc:picChg chg="del">
          <ac:chgData name="Gitz Pascal HSLU T&amp;A" userId="b5fdb389-eda0-433b-919c-959ac8659c6d" providerId="ADAL" clId="{4A37EB57-5BD6-3A48-A5CE-8E180C4F2469}" dt="2024-06-17T09:01:56.326" v="1813" actId="478"/>
          <ac:picMkLst>
            <pc:docMk/>
            <pc:sldMk cId="946069832" sldId="365"/>
            <ac:picMk id="16" creationId="{6FCC6824-0FB6-8B47-132F-D65AD3D0AC7C}"/>
          </ac:picMkLst>
        </pc:picChg>
        <pc:picChg chg="del">
          <ac:chgData name="Gitz Pascal HSLU T&amp;A" userId="b5fdb389-eda0-433b-919c-959ac8659c6d" providerId="ADAL" clId="{4A37EB57-5BD6-3A48-A5CE-8E180C4F2469}" dt="2024-06-17T09:01:56.734" v="1814" actId="478"/>
          <ac:picMkLst>
            <pc:docMk/>
            <pc:sldMk cId="946069832" sldId="365"/>
            <ac:picMk id="18" creationId="{296F636B-4470-6357-AC6B-6440FC29C0C3}"/>
          </ac:picMkLst>
        </pc:picChg>
        <pc:picChg chg="del">
          <ac:chgData name="Gitz Pascal HSLU T&amp;A" userId="b5fdb389-eda0-433b-919c-959ac8659c6d" providerId="ADAL" clId="{4A37EB57-5BD6-3A48-A5CE-8E180C4F2469}" dt="2024-06-17T09:01:56.006" v="1812" actId="478"/>
          <ac:picMkLst>
            <pc:docMk/>
            <pc:sldMk cId="946069832" sldId="365"/>
            <ac:picMk id="20" creationId="{9162EA6B-1E31-DF54-BA82-BF037DECF388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7T09:18:47.899" v="1914" actId="2696"/>
        <pc:sldMkLst>
          <pc:docMk/>
          <pc:sldMk cId="205648269" sldId="366"/>
        </pc:sldMkLst>
        <pc:spChg chg="mod">
          <ac:chgData name="Gitz Pascal HSLU T&amp;A" userId="b5fdb389-eda0-433b-919c-959ac8659c6d" providerId="ADAL" clId="{4A37EB57-5BD6-3A48-A5CE-8E180C4F2469}" dt="2024-06-17T09:02:28.526" v="1830" actId="20577"/>
          <ac:spMkLst>
            <pc:docMk/>
            <pc:sldMk cId="205648269" sldId="366"/>
            <ac:spMk id="2" creationId="{FDB92C7B-D78C-8385-A999-ED6FF2F76194}"/>
          </ac:spMkLst>
        </pc:spChg>
        <pc:picChg chg="add del mod">
          <ac:chgData name="Gitz Pascal HSLU T&amp;A" userId="b5fdb389-eda0-433b-919c-959ac8659c6d" providerId="ADAL" clId="{4A37EB57-5BD6-3A48-A5CE-8E180C4F2469}" dt="2024-06-17T09:16:39.102" v="1901" actId="21"/>
          <ac:picMkLst>
            <pc:docMk/>
            <pc:sldMk cId="205648269" sldId="366"/>
            <ac:picMk id="6" creationId="{0CDF7110-5D87-1636-C18C-6B3550F2C6E5}"/>
          </ac:picMkLst>
        </pc:picChg>
        <pc:picChg chg="del">
          <ac:chgData name="Gitz Pascal HSLU T&amp;A" userId="b5fdb389-eda0-433b-919c-959ac8659c6d" providerId="ADAL" clId="{4A37EB57-5BD6-3A48-A5CE-8E180C4F2469}" dt="2024-06-17T09:02:32.658" v="1833" actId="478"/>
          <ac:picMkLst>
            <pc:docMk/>
            <pc:sldMk cId="205648269" sldId="366"/>
            <ac:picMk id="7" creationId="{504B9806-990B-E1C6-B0E9-13E860CB0FD4}"/>
          </ac:picMkLst>
        </pc:picChg>
        <pc:picChg chg="add del mod">
          <ac:chgData name="Gitz Pascal HSLU T&amp;A" userId="b5fdb389-eda0-433b-919c-959ac8659c6d" providerId="ADAL" clId="{4A37EB57-5BD6-3A48-A5CE-8E180C4F2469}" dt="2024-06-17T09:16:30.242" v="1899" actId="478"/>
          <ac:picMkLst>
            <pc:docMk/>
            <pc:sldMk cId="205648269" sldId="366"/>
            <ac:picMk id="9" creationId="{DE25D9FF-9B4B-B0AD-6236-0EA75F25F7B7}"/>
          </ac:picMkLst>
        </pc:picChg>
        <pc:picChg chg="del">
          <ac:chgData name="Gitz Pascal HSLU T&amp;A" userId="b5fdb389-eda0-433b-919c-959ac8659c6d" providerId="ADAL" clId="{4A37EB57-5BD6-3A48-A5CE-8E180C4F2469}" dt="2024-06-17T09:02:31.838" v="1832" actId="478"/>
          <ac:picMkLst>
            <pc:docMk/>
            <pc:sldMk cId="205648269" sldId="366"/>
            <ac:picMk id="11" creationId="{915E4AE6-8F90-A3A5-0B14-581F7F482CF8}"/>
          </ac:picMkLst>
        </pc:picChg>
        <pc:picChg chg="add mod">
          <ac:chgData name="Gitz Pascal HSLU T&amp;A" userId="b5fdb389-eda0-433b-919c-959ac8659c6d" providerId="ADAL" clId="{4A37EB57-5BD6-3A48-A5CE-8E180C4F2469}" dt="2024-06-17T09:16:28.925" v="1897" actId="1076"/>
          <ac:picMkLst>
            <pc:docMk/>
            <pc:sldMk cId="205648269" sldId="366"/>
            <ac:picMk id="12" creationId="{53DB89E9-0FFE-4935-24B4-1359A019B6D5}"/>
          </ac:picMkLst>
        </pc:picChg>
        <pc:picChg chg="del">
          <ac:chgData name="Gitz Pascal HSLU T&amp;A" userId="b5fdb389-eda0-433b-919c-959ac8659c6d" providerId="ADAL" clId="{4A37EB57-5BD6-3A48-A5CE-8E180C4F2469}" dt="2024-06-17T09:02:31.211" v="1831" actId="478"/>
          <ac:picMkLst>
            <pc:docMk/>
            <pc:sldMk cId="205648269" sldId="366"/>
            <ac:picMk id="13" creationId="{8506DDD1-A766-4307-EBC8-C29C0EFD41D2}"/>
          </ac:picMkLst>
        </pc:picChg>
      </pc:sldChg>
      <pc:sldChg chg="addSp delSp modSp add mod">
        <pc:chgData name="Gitz Pascal HSLU T&amp;A" userId="b5fdb389-eda0-433b-919c-959ac8659c6d" providerId="ADAL" clId="{4A37EB57-5BD6-3A48-A5CE-8E180C4F2469}" dt="2024-06-18T06:18:14.486" v="2654" actId="1076"/>
        <pc:sldMkLst>
          <pc:docMk/>
          <pc:sldMk cId="2294215182" sldId="367"/>
        </pc:sldMkLst>
        <pc:spChg chg="mod">
          <ac:chgData name="Gitz Pascal HSLU T&amp;A" userId="b5fdb389-eda0-433b-919c-959ac8659c6d" providerId="ADAL" clId="{4A37EB57-5BD6-3A48-A5CE-8E180C4F2469}" dt="2024-06-18T05:39:30.674" v="2626" actId="20577"/>
          <ac:spMkLst>
            <pc:docMk/>
            <pc:sldMk cId="2294215182" sldId="367"/>
            <ac:spMk id="2" creationId="{FDB92C7B-D78C-8385-A999-ED6FF2F76194}"/>
          </ac:spMkLst>
        </pc:spChg>
        <pc:picChg chg="add mod">
          <ac:chgData name="Gitz Pascal HSLU T&amp;A" userId="b5fdb389-eda0-433b-919c-959ac8659c6d" providerId="ADAL" clId="{4A37EB57-5BD6-3A48-A5CE-8E180C4F2469}" dt="2024-06-18T06:18:14.486" v="2654" actId="1076"/>
          <ac:picMkLst>
            <pc:docMk/>
            <pc:sldMk cId="2294215182" sldId="367"/>
            <ac:picMk id="5" creationId="{038E045F-2D78-0B26-6AE5-5E128C3B4F2D}"/>
          </ac:picMkLst>
        </pc:picChg>
        <pc:picChg chg="add mod">
          <ac:chgData name="Gitz Pascal HSLU T&amp;A" userId="b5fdb389-eda0-433b-919c-959ac8659c6d" providerId="ADAL" clId="{4A37EB57-5BD6-3A48-A5CE-8E180C4F2469}" dt="2024-06-18T06:16:08.292" v="2653" actId="1035"/>
          <ac:picMkLst>
            <pc:docMk/>
            <pc:sldMk cId="2294215182" sldId="367"/>
            <ac:picMk id="7" creationId="{02669DC4-C037-CE82-2ACC-A306E13FD7FB}"/>
          </ac:picMkLst>
        </pc:picChg>
        <pc:picChg chg="del">
          <ac:chgData name="Gitz Pascal HSLU T&amp;A" userId="b5fdb389-eda0-433b-919c-959ac8659c6d" providerId="ADAL" clId="{4A37EB57-5BD6-3A48-A5CE-8E180C4F2469}" dt="2024-06-17T09:03:29.680" v="1868" actId="478"/>
          <ac:picMkLst>
            <pc:docMk/>
            <pc:sldMk cId="2294215182" sldId="367"/>
            <ac:picMk id="8" creationId="{55E3B7A4-1E38-5238-6857-C4C51AF1ADAB}"/>
          </ac:picMkLst>
        </pc:picChg>
        <pc:picChg chg="del">
          <ac:chgData name="Gitz Pascal HSLU T&amp;A" userId="b5fdb389-eda0-433b-919c-959ac8659c6d" providerId="ADAL" clId="{4A37EB57-5BD6-3A48-A5CE-8E180C4F2469}" dt="2024-06-17T09:03:29.391" v="1867" actId="478"/>
          <ac:picMkLst>
            <pc:docMk/>
            <pc:sldMk cId="2294215182" sldId="367"/>
            <ac:picMk id="10" creationId="{12B8D6AB-B777-1DD4-DFE9-CDC87B068D39}"/>
          </ac:picMkLst>
        </pc:picChg>
        <pc:picChg chg="del">
          <ac:chgData name="Gitz Pascal HSLU T&amp;A" userId="b5fdb389-eda0-433b-919c-959ac8659c6d" providerId="ADAL" clId="{4A37EB57-5BD6-3A48-A5CE-8E180C4F2469}" dt="2024-06-17T09:03:28.927" v="1866" actId="478"/>
          <ac:picMkLst>
            <pc:docMk/>
            <pc:sldMk cId="2294215182" sldId="367"/>
            <ac:picMk id="20" creationId="{9162EA6B-1E31-DF54-BA82-BF037DECF388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7T09:16:55.047" v="1907" actId="2696"/>
        <pc:sldMkLst>
          <pc:docMk/>
          <pc:sldMk cId="2347343871" sldId="368"/>
        </pc:sldMkLst>
        <pc:picChg chg="add mod">
          <ac:chgData name="Gitz Pascal HSLU T&amp;A" userId="b5fdb389-eda0-433b-919c-959ac8659c6d" providerId="ADAL" clId="{4A37EB57-5BD6-3A48-A5CE-8E180C4F2469}" dt="2024-06-17T09:16:47.660" v="1905" actId="1076"/>
          <ac:picMkLst>
            <pc:docMk/>
            <pc:sldMk cId="2347343871" sldId="368"/>
            <ac:picMk id="5" creationId="{F88953D9-6EE0-FC20-13D7-9CDEAC249E60}"/>
          </ac:picMkLst>
        </pc:picChg>
        <pc:picChg chg="del">
          <ac:chgData name="Gitz Pascal HSLU T&amp;A" userId="b5fdb389-eda0-433b-919c-959ac8659c6d" providerId="ADAL" clId="{4A37EB57-5BD6-3A48-A5CE-8E180C4F2469}" dt="2024-06-17T09:16:44.757" v="1904" actId="478"/>
          <ac:picMkLst>
            <pc:docMk/>
            <pc:sldMk cId="2347343871" sldId="368"/>
            <ac:picMk id="7" creationId="{504B9806-990B-E1C6-B0E9-13E860CB0FD4}"/>
          </ac:picMkLst>
        </pc:picChg>
      </pc:sldChg>
      <pc:sldChg chg="addSp modSp add mod">
        <pc:chgData name="Gitz Pascal HSLU T&amp;A" userId="b5fdb389-eda0-433b-919c-959ac8659c6d" providerId="ADAL" clId="{4A37EB57-5BD6-3A48-A5CE-8E180C4F2469}" dt="2024-06-18T11:45:17.611" v="3272" actId="1036"/>
        <pc:sldMkLst>
          <pc:docMk/>
          <pc:sldMk cId="760864280" sldId="369"/>
        </pc:sldMkLst>
        <pc:spChg chg="mod">
          <ac:chgData name="Gitz Pascal HSLU T&amp;A" userId="b5fdb389-eda0-433b-919c-959ac8659c6d" providerId="ADAL" clId="{4A37EB57-5BD6-3A48-A5CE-8E180C4F2469}" dt="2024-06-17T09:26:31.333" v="2071" actId="403"/>
          <ac:spMkLst>
            <pc:docMk/>
            <pc:sldMk cId="760864280" sldId="369"/>
            <ac:spMk id="2" creationId="{FDB92C7B-D78C-8385-A999-ED6FF2F76194}"/>
          </ac:spMkLst>
        </pc:spChg>
        <pc:picChg chg="add mod">
          <ac:chgData name="Gitz Pascal HSLU T&amp;A" userId="b5fdb389-eda0-433b-919c-959ac8659c6d" providerId="ADAL" clId="{4A37EB57-5BD6-3A48-A5CE-8E180C4F2469}" dt="2024-06-18T11:45:17.611" v="3272" actId="1036"/>
          <ac:picMkLst>
            <pc:docMk/>
            <pc:sldMk cId="760864280" sldId="369"/>
            <ac:picMk id="5" creationId="{EA24F257-7B89-5623-E52B-05E1BBAF7BAE}"/>
          </ac:picMkLst>
        </pc:picChg>
        <pc:picChg chg="mod">
          <ac:chgData name="Gitz Pascal HSLU T&amp;A" userId="b5fdb389-eda0-433b-919c-959ac8659c6d" providerId="ADAL" clId="{4A37EB57-5BD6-3A48-A5CE-8E180C4F2469}" dt="2024-06-17T09:17:19.303" v="1912" actId="14826"/>
          <ac:picMkLst>
            <pc:docMk/>
            <pc:sldMk cId="760864280" sldId="369"/>
            <ac:picMk id="7" creationId="{504B9806-990B-E1C6-B0E9-13E860CB0FD4}"/>
          </ac:picMkLst>
        </pc:picChg>
        <pc:picChg chg="mod">
          <ac:chgData name="Gitz Pascal HSLU T&amp;A" userId="b5fdb389-eda0-433b-919c-959ac8659c6d" providerId="ADAL" clId="{4A37EB57-5BD6-3A48-A5CE-8E180C4F2469}" dt="2024-06-17T09:18:23.390" v="1913" actId="14826"/>
          <ac:picMkLst>
            <pc:docMk/>
            <pc:sldMk cId="760864280" sldId="369"/>
            <ac:picMk id="13" creationId="{8506DDD1-A766-4307-EBC8-C29C0EFD41D2}"/>
          </ac:picMkLst>
        </pc:picChg>
      </pc:sldChg>
      <pc:sldChg chg="modSp add del mod">
        <pc:chgData name="Gitz Pascal HSLU T&amp;A" userId="b5fdb389-eda0-433b-919c-959ac8659c6d" providerId="ADAL" clId="{4A37EB57-5BD6-3A48-A5CE-8E180C4F2469}" dt="2024-06-18T05:38:08.247" v="2494" actId="2696"/>
        <pc:sldMkLst>
          <pc:docMk/>
          <pc:sldMk cId="1483959139" sldId="370"/>
        </pc:sldMkLst>
        <pc:spChg chg="mod">
          <ac:chgData name="Gitz Pascal HSLU T&amp;A" userId="b5fdb389-eda0-433b-919c-959ac8659c6d" providerId="ADAL" clId="{4A37EB57-5BD6-3A48-A5CE-8E180C4F2469}" dt="2024-06-17T13:45:24.165" v="2239" actId="20577"/>
          <ac:spMkLst>
            <pc:docMk/>
            <pc:sldMk cId="1483959139" sldId="370"/>
            <ac:spMk id="2" creationId="{919BD6B7-CFDB-D93A-482E-4B5590D5BBCC}"/>
          </ac:spMkLst>
        </pc:spChg>
        <pc:spChg chg="mod">
          <ac:chgData name="Gitz Pascal HSLU T&amp;A" userId="b5fdb389-eda0-433b-919c-959ac8659c6d" providerId="ADAL" clId="{4A37EB57-5BD6-3A48-A5CE-8E180C4F2469}" dt="2024-06-17T13:45:30.576" v="2274" actId="20577"/>
          <ac:spMkLst>
            <pc:docMk/>
            <pc:sldMk cId="1483959139" sldId="370"/>
            <ac:spMk id="3" creationId="{09F12C2E-1446-BEEF-55D0-19DF2E6FC099}"/>
          </ac:spMkLst>
        </pc:spChg>
      </pc:sldChg>
      <pc:sldChg chg="new">
        <pc:chgData name="Gitz Pascal HSLU T&amp;A" userId="b5fdb389-eda0-433b-919c-959ac8659c6d" providerId="ADAL" clId="{4A37EB57-5BD6-3A48-A5CE-8E180C4F2469}" dt="2024-06-18T06:41:04.261" v="2657" actId="680"/>
        <pc:sldMkLst>
          <pc:docMk/>
          <pc:sldMk cId="3513393422" sldId="370"/>
        </pc:sldMkLst>
      </pc:sldChg>
      <pc:sldChg chg="addSp delSp modSp add mod ord">
        <pc:chgData name="Gitz Pascal HSLU T&amp;A" userId="b5fdb389-eda0-433b-919c-959ac8659c6d" providerId="ADAL" clId="{4A37EB57-5BD6-3A48-A5CE-8E180C4F2469}" dt="2024-06-18T07:13:46.826" v="2879" actId="20578"/>
        <pc:sldMkLst>
          <pc:docMk/>
          <pc:sldMk cId="299706108" sldId="371"/>
        </pc:sldMkLst>
        <pc:spChg chg="mod">
          <ac:chgData name="Gitz Pascal HSLU T&amp;A" userId="b5fdb389-eda0-433b-919c-959ac8659c6d" providerId="ADAL" clId="{4A37EB57-5BD6-3A48-A5CE-8E180C4F2469}" dt="2024-06-18T07:13:42.122" v="2878" actId="20577"/>
          <ac:spMkLst>
            <pc:docMk/>
            <pc:sldMk cId="299706108" sldId="371"/>
            <ac:spMk id="2" creationId="{FB85BBF2-BA90-81C4-406C-95372345A491}"/>
          </ac:spMkLst>
        </pc:spChg>
        <pc:grpChg chg="mod">
          <ac:chgData name="Gitz Pascal HSLU T&amp;A" userId="b5fdb389-eda0-433b-919c-959ac8659c6d" providerId="ADAL" clId="{4A37EB57-5BD6-3A48-A5CE-8E180C4F2469}" dt="2024-06-18T07:13:20.909" v="2855" actId="1076"/>
          <ac:grpSpMkLst>
            <pc:docMk/>
            <pc:sldMk cId="299706108" sldId="371"/>
            <ac:grpSpMk id="6" creationId="{F129FE11-BC9B-F7C1-AD7C-EF36143C05EC}"/>
          </ac:grpSpMkLst>
        </pc:grpChg>
        <pc:picChg chg="del">
          <ac:chgData name="Gitz Pascal HSLU T&amp;A" userId="b5fdb389-eda0-433b-919c-959ac8659c6d" providerId="ADAL" clId="{4A37EB57-5BD6-3A48-A5CE-8E180C4F2469}" dt="2024-06-18T07:12:06.561" v="2828" actId="478"/>
          <ac:picMkLst>
            <pc:docMk/>
            <pc:sldMk cId="299706108" sldId="371"/>
            <ac:picMk id="7" creationId="{7D57618F-C244-0FFF-4C90-78E14B55B4E7}"/>
          </ac:picMkLst>
        </pc:picChg>
        <pc:picChg chg="add mod">
          <ac:chgData name="Gitz Pascal HSLU T&amp;A" userId="b5fdb389-eda0-433b-919c-959ac8659c6d" providerId="ADAL" clId="{4A37EB57-5BD6-3A48-A5CE-8E180C4F2469}" dt="2024-06-18T07:13:23.891" v="2856" actId="1076"/>
          <ac:picMkLst>
            <pc:docMk/>
            <pc:sldMk cId="299706108" sldId="371"/>
            <ac:picMk id="8" creationId="{BCCC5DD5-E0B8-7BCF-92C9-6E9DB049A4C4}"/>
          </ac:picMkLst>
        </pc:picChg>
        <pc:picChg chg="add mod">
          <ac:chgData name="Gitz Pascal HSLU T&amp;A" userId="b5fdb389-eda0-433b-919c-959ac8659c6d" providerId="ADAL" clId="{4A37EB57-5BD6-3A48-A5CE-8E180C4F2469}" dt="2024-06-18T07:13:25.997" v="2857" actId="1076"/>
          <ac:picMkLst>
            <pc:docMk/>
            <pc:sldMk cId="299706108" sldId="371"/>
            <ac:picMk id="9" creationId="{FB7FAF06-1ADE-0E6E-3181-E066DAD4814A}"/>
          </ac:picMkLst>
        </pc:picChg>
        <pc:picChg chg="del">
          <ac:chgData name="Gitz Pascal HSLU T&amp;A" userId="b5fdb389-eda0-433b-919c-959ac8659c6d" providerId="ADAL" clId="{4A37EB57-5BD6-3A48-A5CE-8E180C4F2469}" dt="2024-06-18T07:12:05.203" v="2827" actId="478"/>
          <ac:picMkLst>
            <pc:docMk/>
            <pc:sldMk cId="299706108" sldId="371"/>
            <ac:picMk id="13" creationId="{51D55934-CFF8-D862-92C0-DFF8D49D0E75}"/>
          </ac:picMkLst>
        </pc:picChg>
      </pc:sldChg>
      <pc:sldChg chg="modSp add del mod">
        <pc:chgData name="Gitz Pascal HSLU T&amp;A" userId="b5fdb389-eda0-433b-919c-959ac8659c6d" providerId="ADAL" clId="{4A37EB57-5BD6-3A48-A5CE-8E180C4F2469}" dt="2024-06-18T05:37:58.756" v="2493" actId="2696"/>
        <pc:sldMkLst>
          <pc:docMk/>
          <pc:sldMk cId="2186720102" sldId="371"/>
        </pc:sldMkLst>
        <pc:spChg chg="mod">
          <ac:chgData name="Gitz Pascal HSLU T&amp;A" userId="b5fdb389-eda0-433b-919c-959ac8659c6d" providerId="ADAL" clId="{4A37EB57-5BD6-3A48-A5CE-8E180C4F2469}" dt="2024-06-17T13:47:00.661" v="2435" actId="20577"/>
          <ac:spMkLst>
            <pc:docMk/>
            <pc:sldMk cId="2186720102" sldId="371"/>
            <ac:spMk id="2" creationId="{57E81B84-FD25-4AC8-8342-307C0179D5D4}"/>
          </ac:spMkLst>
        </pc:spChg>
        <pc:spChg chg="mod">
          <ac:chgData name="Gitz Pascal HSLU T&amp;A" userId="b5fdb389-eda0-433b-919c-959ac8659c6d" providerId="ADAL" clId="{4A37EB57-5BD6-3A48-A5CE-8E180C4F2469}" dt="2024-06-17T13:49:37.864" v="2477" actId="20577"/>
          <ac:spMkLst>
            <pc:docMk/>
            <pc:sldMk cId="2186720102" sldId="371"/>
            <ac:spMk id="3" creationId="{0F6EDCB3-EAB4-A20F-B628-B7D828D7E50B}"/>
          </ac:spMkLst>
        </pc:spChg>
      </pc:sldChg>
      <pc:sldChg chg="addSp delSp modSp add mod">
        <pc:chgData name="Gitz Pascal HSLU T&amp;A" userId="b5fdb389-eda0-433b-919c-959ac8659c6d" providerId="ADAL" clId="{4A37EB57-5BD6-3A48-A5CE-8E180C4F2469}" dt="2024-06-18T07:28:23.125" v="3007" actId="1036"/>
        <pc:sldMkLst>
          <pc:docMk/>
          <pc:sldMk cId="261100803" sldId="372"/>
        </pc:sldMkLst>
        <pc:spChg chg="mod">
          <ac:chgData name="Gitz Pascal HSLU T&amp;A" userId="b5fdb389-eda0-433b-919c-959ac8659c6d" providerId="ADAL" clId="{4A37EB57-5BD6-3A48-A5CE-8E180C4F2469}" dt="2024-06-18T07:27:43.282" v="2972" actId="20577"/>
          <ac:spMkLst>
            <pc:docMk/>
            <pc:sldMk cId="261100803" sldId="372"/>
            <ac:spMk id="2" creationId="{FB85BBF2-BA90-81C4-406C-95372345A491}"/>
          </ac:spMkLst>
        </pc:spChg>
        <pc:picChg chg="add mod">
          <ac:chgData name="Gitz Pascal HSLU T&amp;A" userId="b5fdb389-eda0-433b-919c-959ac8659c6d" providerId="ADAL" clId="{4A37EB57-5BD6-3A48-A5CE-8E180C4F2469}" dt="2024-06-18T07:27:13.527" v="2956" actId="1036"/>
          <ac:picMkLst>
            <pc:docMk/>
            <pc:sldMk cId="261100803" sldId="372"/>
            <ac:picMk id="3" creationId="{3C1A8508-A9D2-EA2E-BAD6-30D2DF6FFCA4}"/>
          </ac:picMkLst>
        </pc:picChg>
        <pc:picChg chg="add mod">
          <ac:chgData name="Gitz Pascal HSLU T&amp;A" userId="b5fdb389-eda0-433b-919c-959ac8659c6d" providerId="ADAL" clId="{4A37EB57-5BD6-3A48-A5CE-8E180C4F2469}" dt="2024-06-18T07:27:32.792" v="2961" actId="1076"/>
          <ac:picMkLst>
            <pc:docMk/>
            <pc:sldMk cId="261100803" sldId="372"/>
            <ac:picMk id="4" creationId="{E361CE18-8A58-582E-064B-67E4DD3767CF}"/>
          </ac:picMkLst>
        </pc:picChg>
        <pc:picChg chg="add mod">
          <ac:chgData name="Gitz Pascal HSLU T&amp;A" userId="b5fdb389-eda0-433b-919c-959ac8659c6d" providerId="ADAL" clId="{4A37EB57-5BD6-3A48-A5CE-8E180C4F2469}" dt="2024-06-18T07:28:23.125" v="3007" actId="1036"/>
          <ac:picMkLst>
            <pc:docMk/>
            <pc:sldMk cId="261100803" sldId="372"/>
            <ac:picMk id="6" creationId="{2835DC93-7EBC-4170-E1A7-43801E1156F9}"/>
          </ac:picMkLst>
        </pc:picChg>
        <pc:picChg chg="del">
          <ac:chgData name="Gitz Pascal HSLU T&amp;A" userId="b5fdb389-eda0-433b-919c-959ac8659c6d" providerId="ADAL" clId="{4A37EB57-5BD6-3A48-A5CE-8E180C4F2469}" dt="2024-06-18T07:27:14.968" v="2957" actId="478"/>
          <ac:picMkLst>
            <pc:docMk/>
            <pc:sldMk cId="261100803" sldId="372"/>
            <ac:picMk id="7" creationId="{7D57618F-C244-0FFF-4C90-78E14B55B4E7}"/>
          </ac:picMkLst>
        </pc:picChg>
        <pc:picChg chg="add mod">
          <ac:chgData name="Gitz Pascal HSLU T&amp;A" userId="b5fdb389-eda0-433b-919c-959ac8659c6d" providerId="ADAL" clId="{4A37EB57-5BD6-3A48-A5CE-8E180C4F2469}" dt="2024-06-18T07:28:20.782" v="2999" actId="1036"/>
          <ac:picMkLst>
            <pc:docMk/>
            <pc:sldMk cId="261100803" sldId="372"/>
            <ac:picMk id="8" creationId="{3A9C249A-876B-2A58-1AD6-3E40B442A696}"/>
          </ac:picMkLst>
        </pc:picChg>
        <pc:picChg chg="del">
          <ac:chgData name="Gitz Pascal HSLU T&amp;A" userId="b5fdb389-eda0-433b-919c-959ac8659c6d" providerId="ADAL" clId="{4A37EB57-5BD6-3A48-A5CE-8E180C4F2469}" dt="2024-06-18T07:28:04.761" v="2979" actId="478"/>
          <ac:picMkLst>
            <pc:docMk/>
            <pc:sldMk cId="261100803" sldId="372"/>
            <ac:picMk id="13" creationId="{51D55934-CFF8-D862-92C0-DFF8D49D0E75}"/>
          </ac:picMkLst>
        </pc:picChg>
        <pc:picChg chg="del">
          <ac:chgData name="Gitz Pascal HSLU T&amp;A" userId="b5fdb389-eda0-433b-919c-959ac8659c6d" providerId="ADAL" clId="{4A37EB57-5BD6-3A48-A5CE-8E180C4F2469}" dt="2024-06-18T07:27:25.866" v="2960" actId="478"/>
          <ac:picMkLst>
            <pc:docMk/>
            <pc:sldMk cId="261100803" sldId="372"/>
            <ac:picMk id="14" creationId="{77D57FFC-B6E7-C6C4-7F5E-EF8B4542C027}"/>
          </ac:picMkLst>
        </pc:picChg>
        <pc:picChg chg="del">
          <ac:chgData name="Gitz Pascal HSLU T&amp;A" userId="b5fdb389-eda0-433b-919c-959ac8659c6d" providerId="ADAL" clId="{4A37EB57-5BD6-3A48-A5CE-8E180C4F2469}" dt="2024-06-18T07:28:01.886" v="2977" actId="478"/>
          <ac:picMkLst>
            <pc:docMk/>
            <pc:sldMk cId="261100803" sldId="372"/>
            <ac:picMk id="15" creationId="{5960776A-DE3F-51C2-6CA9-E573261ADBE8}"/>
          </ac:picMkLst>
        </pc:picChg>
      </pc:sldChg>
      <pc:sldChg chg="delSp modSp add mod">
        <pc:chgData name="Gitz Pascal HSLU T&amp;A" userId="b5fdb389-eda0-433b-919c-959ac8659c6d" providerId="ADAL" clId="{4A37EB57-5BD6-3A48-A5CE-8E180C4F2469}" dt="2024-06-18T16:32:50.069" v="3303" actId="20577"/>
        <pc:sldMkLst>
          <pc:docMk/>
          <pc:sldMk cId="2387782779" sldId="373"/>
        </pc:sldMkLst>
        <pc:spChg chg="mod">
          <ac:chgData name="Gitz Pascal HSLU T&amp;A" userId="b5fdb389-eda0-433b-919c-959ac8659c6d" providerId="ADAL" clId="{4A37EB57-5BD6-3A48-A5CE-8E180C4F2469}" dt="2024-06-18T07:55:43.862" v="3014" actId="20577"/>
          <ac:spMkLst>
            <pc:docMk/>
            <pc:sldMk cId="2387782779" sldId="373"/>
            <ac:spMk id="2" creationId="{FDB92C7B-D78C-8385-A999-ED6FF2F76194}"/>
          </ac:spMkLst>
        </pc:spChg>
        <pc:spChg chg="mod">
          <ac:chgData name="Gitz Pascal HSLU T&amp;A" userId="b5fdb389-eda0-433b-919c-959ac8659c6d" providerId="ADAL" clId="{4A37EB57-5BD6-3A48-A5CE-8E180C4F2469}" dt="2024-06-18T16:32:50.069" v="3303" actId="20577"/>
          <ac:spMkLst>
            <pc:docMk/>
            <pc:sldMk cId="2387782779" sldId="373"/>
            <ac:spMk id="5" creationId="{005C5DFD-91F8-81D8-1B12-2FFACDF744DB}"/>
          </ac:spMkLst>
        </pc:spChg>
        <pc:picChg chg="del">
          <ac:chgData name="Gitz Pascal HSLU T&amp;A" userId="b5fdb389-eda0-433b-919c-959ac8659c6d" providerId="ADAL" clId="{4A37EB57-5BD6-3A48-A5CE-8E180C4F2469}" dt="2024-06-18T07:55:45.329" v="3015" actId="478"/>
          <ac:picMkLst>
            <pc:docMk/>
            <pc:sldMk cId="2387782779" sldId="373"/>
            <ac:picMk id="7" creationId="{26BD04E6-868B-59A6-85C3-40FE4D355E47}"/>
          </ac:picMkLst>
        </pc:picChg>
      </pc:sldChg>
      <pc:sldMasterChg chg="modSp modSldLayout">
        <pc:chgData name="Gitz Pascal HSLU T&amp;A" userId="b5fdb389-eda0-433b-919c-959ac8659c6d" providerId="ADAL" clId="{4A37EB57-5BD6-3A48-A5CE-8E180C4F2469}" dt="2024-06-17T09:25:31.703" v="2057" actId="255"/>
        <pc:sldMasterMkLst>
          <pc:docMk/>
          <pc:sldMasterMk cId="3921815168" sldId="2147483648"/>
        </pc:sldMasterMkLst>
        <pc:spChg chg="mod">
          <ac:chgData name="Gitz Pascal HSLU T&amp;A" userId="b5fdb389-eda0-433b-919c-959ac8659c6d" providerId="ADAL" clId="{4A37EB57-5BD6-3A48-A5CE-8E180C4F2469}" dt="2024-06-17T09:25:25.222" v="2056" actId="255"/>
          <ac:spMkLst>
            <pc:docMk/>
            <pc:sldMasterMk cId="3921815168" sldId="2147483648"/>
            <ac:spMk id="2" creationId="{905F1CEC-C413-3BF5-AE28-38CD69E945C5}"/>
          </ac:spMkLst>
        </pc:spChg>
        <pc:sldLayoutChg chg="modSp">
          <pc:chgData name="Gitz Pascal HSLU T&amp;A" userId="b5fdb389-eda0-433b-919c-959ac8659c6d" providerId="ADAL" clId="{4A37EB57-5BD6-3A48-A5CE-8E180C4F2469}" dt="2024-06-17T09:25:31.703" v="2057" actId="255"/>
          <pc:sldLayoutMkLst>
            <pc:docMk/>
            <pc:sldMasterMk cId="3921815168" sldId="2147483648"/>
            <pc:sldLayoutMk cId="2743700402" sldId="2147483652"/>
          </pc:sldLayoutMkLst>
          <pc:spChg chg="mod">
            <ac:chgData name="Gitz Pascal HSLU T&amp;A" userId="b5fdb389-eda0-433b-919c-959ac8659c6d" providerId="ADAL" clId="{4A37EB57-5BD6-3A48-A5CE-8E180C4F2469}" dt="2024-06-17T09:25:31.703" v="2057" actId="255"/>
            <ac:spMkLst>
              <pc:docMk/>
              <pc:sldMasterMk cId="3921815168" sldId="2147483648"/>
              <pc:sldLayoutMk cId="2743700402" sldId="2147483652"/>
              <ac:spMk id="2" creationId="{EEA1A79F-E6E8-8784-A064-10AF96C2B8AF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829C7-234B-41A1-ACE2-E65BC909BCAD}" type="datetimeFigureOut">
              <a:rPr lang="de-CH" smtClean="0"/>
              <a:t>21.01.2025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F1CB6-1F0F-4C8C-B61B-C97E0F0C239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11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55656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F2608-F911-C625-A522-2D078D6B8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495C85-C016-B013-9CCE-3731C6DB58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D13A4F3-EFE3-F24A-7F31-FF70CAEFC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1F6ECE-C34D-0721-ABA9-014210D5B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5397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1BF54-D306-43B3-35DA-697E798B5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645C1B-CBFA-D544-EAAA-D5777029C1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470D5D7-4753-4F54-810F-7DB26E0C4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F37731-EC60-2831-0B49-B5132DF2B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77813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C37F2-B2BA-5E47-55EE-62C134BC0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52FDE62-1E29-D5AC-5D1C-DE2728AD6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C07EE2D-8C3A-D417-940F-6EDB87E1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B2D599-B11E-0EE7-5625-7D9228A22B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97473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28B36-2847-309A-27B4-6F4D3A8CC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56E610-04DA-597E-2440-2630F3DE8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200170-6824-1E5C-B2D6-3EDA2089A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BF2BFF-53A7-F1BC-0E89-49F099488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9494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73751-4D0F-4A03-83A9-48F5CFFB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A985FB5-3CED-0956-8216-8E08E5AD6A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C15812D-91D3-1B93-266F-5A882C25C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94D887-A7A7-961C-4E57-2B10CDB70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12520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527EE-50E7-FFF4-7FB3-0059A2E2B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492555B-4441-7E0F-FF52-B6A95356F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FCA1395-2797-2567-BC0D-047F95ADA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152627-02C2-0734-2BC7-937B02FE9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11463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09092-515A-1F2B-CCDB-499D6458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1CD1693-FC18-AD9F-46E5-A9CDE1AC8D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6405A96-1DCB-87F1-71F6-F70266D5A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A008C1-5BDD-0CAF-276A-5C1E0F0C7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1880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3CCDE-C274-B47E-C6EA-D8C57806F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46BCF15-5EE7-D2A4-8D11-A6B033542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3104EE1-9C68-17EC-1A93-040C539AA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8C98FC-6AF5-26BC-3542-973BA16C4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597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E97DD-025F-E928-E072-70011299F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5BB314B-F10F-4826-CCEE-A1FDE2F83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66D316-35A3-BB76-F7E7-2606EFC75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6386A5-723B-8EF9-E8E2-206F9E770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7282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131A6-8A9A-1EF5-B86D-81B491F62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9CA1D43-82C4-40E3-9804-5A8D6FCAA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ED1A1A-A3CC-75F3-1867-8EF96F968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855BFF-A48F-E7B3-AA84-9A76B58D1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1015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73041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8E2DC-098B-D652-4C02-4745E7BF9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A30146D-C5AA-CE55-ED5A-E44E1F22A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0EDE23A-12C3-2DBD-7166-AF59059E4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843CB5-84CC-5BEE-E4E9-8E1D94571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57577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EBA5C-8719-0003-FEFF-3F8BEFB5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68DD187-449F-136D-EA9A-44E8AA277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B96BE6D-384E-FF19-B586-89E8801E5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6A197-E1DF-3D9B-3787-E071D5AAB2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3387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F7C8F-1612-4C1F-B7A3-971D3F45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3E9244-0F87-03A6-E8FC-BD624CEDD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25AFD87-5684-8959-AFAE-8D24657EA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9EDFD7-E9A3-C416-12A9-B32F9D813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9962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897F-2320-7E31-5990-B679C8C43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3E55B20-681A-37D1-7DDD-D9F5456A5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2656898-7B7F-5B86-7CFE-C726ABFA7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9AD48A-19DD-01F8-D07D-76712AD5B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4337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4F6BC-9D68-175A-E3BD-CA7C90887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619CA31-37B2-C39B-C800-937D13E9B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D21E563-DB7A-FA6D-0F0A-AF6AE1E1F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26D595-C563-CF45-1881-62CB2048CC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57001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40ED7-D7FE-E7F4-EF8F-2C2EF868E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F40EBCE-655B-A05B-E5F7-10CD679A0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F5E8747-4A44-9883-0481-39F924E4F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CCB427-B0E2-76EA-ACF2-5B7E0F3DC0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135355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2E382-1E0B-CC24-360F-E143F0FFD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57B7966-C524-9DB2-7AF8-34365FFF9A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6F42100-61E5-6BE3-B31B-0CE780224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1E7539-CEFE-C6E5-C71C-647829429A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9115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78EA6-079D-EA64-6B6A-C756ED686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A8D0771-1DDA-3CAB-893A-0C22CDED4F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280748-2C0D-F33E-A08F-53E24D266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CF92B1-602B-D5E7-5271-DA11854F8F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7805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C1319-5ED4-513D-25C1-400DA5D1B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9537C82-E856-5408-28C1-460497AC4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74E19B5-1DC1-BD79-6F3D-CBB00389E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B93534-1553-D72F-1640-ED7C9680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31308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9817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A98F8-66DA-121A-71B6-9F1AE2BC7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1DC4CAA-4820-CB95-8442-9FACC4191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DF8481C-B3AD-2FE3-A0FD-079B0BF30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32116C-8730-4DA5-64E4-58E995C69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206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A83FF-1C71-5708-4F94-3338F9B8B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2009F24-A5D3-651B-E8FF-0F22F83F0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A57E473-80D4-9767-DD90-FCABE6748A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7417F3-4B56-7184-D809-A759DEAE6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36741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6782-4378-9C7A-F06E-9B387E670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109D14B-7269-8A3E-090D-445CACD3E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016A55F-C2C0-419F-3084-37F24C744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3BE790-D862-917F-9457-C40D5E010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36924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2606F-D389-E778-DFDA-657A5316C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2C50CA-FBF6-7C14-8D57-557BBD74E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6639C75-8B61-A3A4-3043-B1EA98DC9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1EC135-7C93-5B99-2C47-E01753068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40071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8B4A8-CDB9-C4A7-905D-AB1FD297D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97C210-488B-11AE-3FF4-E78FE10A9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36A9BEE-4FF5-F280-63F2-CDD20D8DC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0A549D-1643-809D-0581-100001DD2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08535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E23AE-8CED-4ABC-9645-5C53E1EAA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091E66B-DF88-ED02-242A-6AA68D946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7D8DC9E-AE3B-402B-2377-21ABC34D1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2F3DE0-C0A6-43B8-5743-2F6CEE0FB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66249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1E855-4F69-4CDF-8193-B82E8BFA1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Palatino Linotype" panose="02040502050505030304" pitchFamily="18" charset="0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1E8BC1-333D-2A02-A939-413CDD32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FB12F7-AF98-E504-E03A-CBC01247D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fld id="{77F47088-82D3-4944-82A8-8D8AC1C3D067}" type="datetime1">
              <a:rPr lang="de-CH" smtClean="0"/>
              <a:pPr/>
              <a:t>21.01.2025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47C565-171C-1048-FA44-9672C9309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353FA2-A3DD-B60B-3798-EDF60E37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fld id="{5CEFB1AF-B863-4ABB-9D35-3A635DFCA405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910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000541-2D83-7445-72B0-4845471C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008BDEA-5AC7-86D4-A8D4-082FDE36F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53010F-8DD3-525C-03E2-E7EF2CAF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A702E-3B5F-406E-ABAE-E787D2427744}" type="datetime1">
              <a:rPr lang="de-CH" smtClean="0"/>
              <a:t>21.01.2025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30EA9-C9E1-91AE-EC38-CD73F1FB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0719B-CFF8-6A9C-A6AF-76B99717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41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0469AAF-BDE6-5657-EBE6-B04C78C3C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0A7B94E-A00B-D4C5-5135-05E50D878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525E59-8FE6-5096-F787-28691AEF1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DA318-5BF1-465B-8D36-F77F106E0F86}" type="datetime1">
              <a:rPr lang="de-CH" smtClean="0"/>
              <a:t>21.01.2025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9E8A74-BD40-7C3E-5182-0853C0579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AA469D-5C11-C275-2233-98FF7B78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48813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C17CDE-82AD-D83E-CB45-124785DD7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D5BDBE-4A64-D2F2-CC0F-C3F071CCF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C6AAC5-0CC4-0E6B-4C24-0A53DDBF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1A-0EF9-46AA-825C-C0B7971ED4E9}" type="datetime1">
              <a:rPr lang="de-CH" smtClean="0"/>
              <a:t>21.01.2025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65EAA1-4C5E-A920-7B64-36C1C99F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6C3C4C-2ECC-C1FD-852B-93806B22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359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E4A2A4-D88F-81F6-FF15-785CA6AA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73C3C0-8DD4-5A5C-0D44-E500F964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F64874-63EA-881D-1E5C-2D190CFDA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9C004-430C-42D8-BCD7-0DE27DDBB01A}" type="datetime1">
              <a:rPr lang="de-CH" smtClean="0"/>
              <a:t>21.01.2025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B188CA-79A4-CAAC-2B58-E8F5082AD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1EBEA6-EF9D-DD5F-FA2E-22C5431C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9623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1A79F-E6E8-8784-A064-10AF96C2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38A789-097A-DABF-E959-9B182B9F2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32FFA3-D720-D6C8-3297-F565C2D2A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425DE7-7B7B-FBBC-860F-CD51D7D0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760F5-14C7-43EA-974B-38D8CA7A4312}" type="datetime1">
              <a:rPr lang="de-CH" smtClean="0"/>
              <a:t>21.01.2025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7F1BE-2ED0-1B10-461F-7D6DD5E57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FCE6DC-CBC6-4CA8-F6FC-E4D6BEB6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370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25C64-D25F-4576-DC2F-1BAADF1B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E496A-2842-58FA-6A14-D0BF99ED6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5A43AA-B131-5233-6B74-B66101E63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8EC3EAA-2520-114A-D9A9-AAD2BCE850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AABFE9B-D41B-9248-C54E-592DF92D4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CC707D8-9709-B9A6-DB59-92A8FBF74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C323-1AE4-4C6C-A2BA-7682C15E077F}" type="datetime1">
              <a:rPr lang="de-CH" smtClean="0"/>
              <a:t>21.01.2025</a:t>
            </a:fld>
            <a:endParaRPr lang="de-CH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A2D55A9-193D-4B5A-1A26-9D8924CF8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FB62722-98AE-2666-28DD-D08209D3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0053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D508B-03FA-5B34-3806-82B129F5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2691E7A-76D7-11E6-1D50-F02A8BA36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CF56F-34F3-46EA-A17B-97B15E524D33}" type="datetime1">
              <a:rPr lang="de-CH" smtClean="0"/>
              <a:t>21.01.2025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750FBD-3ED2-387C-5E27-E707C59D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6DFC25-0500-25AC-D7A5-758BF817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18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FC05BA7-F18F-6FED-6D97-2C0A0AFAC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D5FE-B98A-4CE2-8C5E-743DC6A6D466}" type="datetime1">
              <a:rPr lang="de-CH" smtClean="0"/>
              <a:t>21.01.2025</a:t>
            </a:fld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FD74A7-7E51-07FD-8632-71DD52C0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F2FB36-AABA-B6B2-9D4A-CF31860C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97993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41750D-44F0-AC86-E281-19EBC7ED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013F3E-10E3-646E-39CF-8AED98947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DA29A67-A41D-5BAD-F42B-9F97A034F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37E52B-7B35-1D35-82BF-5D4E94E4B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6E90-F372-4A7A-9240-8E843473093E}" type="datetime1">
              <a:rPr lang="de-CH" smtClean="0"/>
              <a:t>21.01.2025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23E668-4CA9-451C-9A0F-3316042C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821990-6DAA-1F8F-15E2-01FF5ED9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71784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0BDBF-929A-0854-FAB2-560E66298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61AA602-149E-5F5D-07FD-224BACE77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82C9C9-F48E-0F1C-B4FD-09717ADC4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BB3F3E-BC30-68BE-66EC-30F4A5A0B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5E785-49EB-4A8D-A0BC-C877B721028A}" type="datetime1">
              <a:rPr lang="de-CH" smtClean="0"/>
              <a:t>21.01.2025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9895B46-860E-611C-0FA8-B81FB95F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08226A-F5AE-7B2A-4D61-EED4FA1A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4824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5F1CEC-C413-3BF5-AE28-38CD69E9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FC21F4-A3BB-7044-A055-9AC57FA3F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3C31A7-1613-0A5B-2447-FC1BFDA37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fld id="{D7D256F2-D5A5-43D4-9A82-52F379204FE5}" type="datetime1">
              <a:rPr lang="de-CH" smtClean="0"/>
              <a:pPr/>
              <a:t>21.01.2025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A25F36-69EE-1800-12DE-52969C2EC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245150-77C0-1F67-D97A-77CA1F7E0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fld id="{5CEFB1AF-B863-4ABB-9D35-3A635DFCA405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181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6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63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6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63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2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6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66222-4727-CD87-D228-88DB3175E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Tragverhalten </a:t>
            </a:r>
            <a:br>
              <a:rPr lang="de-CH" dirty="0"/>
            </a:br>
            <a:r>
              <a:rPr lang="de-CH" dirty="0"/>
              <a:t>von Stahlbeton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D137089-AD3E-C10F-807D-F89C3023D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07817"/>
          </a:xfrm>
        </p:spPr>
        <p:txBody>
          <a:bodyPr>
            <a:normAutofit/>
          </a:bodyPr>
          <a:lstStyle/>
          <a:p>
            <a:r>
              <a:rPr lang="de-CH" sz="3200" dirty="0"/>
              <a:t>Modellvorstellungen zur nichtlinearen Verformungsberechnung</a:t>
            </a:r>
          </a:p>
          <a:p>
            <a:endParaRPr lang="de-CH" sz="3200" dirty="0"/>
          </a:p>
          <a:p>
            <a:r>
              <a:rPr lang="de-CH" i="1" dirty="0"/>
              <a:t>Masterthesis </a:t>
            </a:r>
          </a:p>
          <a:p>
            <a:r>
              <a:rPr lang="de-CH" i="1" dirty="0"/>
              <a:t>Schlusspräsentation</a:t>
            </a:r>
          </a:p>
        </p:txBody>
      </p:sp>
    </p:spTree>
    <p:extLst>
      <p:ext uri="{BB962C8B-B14F-4D97-AF65-F5344CB8AC3E}">
        <p14:creationId xmlns:p14="http://schemas.microsoft.com/office/powerpoint/2010/main" val="2370921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65B65-31B4-77BB-04DA-B1F17F3E1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7793FD-12F0-5AB9-0397-A537C084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Wechselbeziehung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FD170A-C6B4-91F0-94E9-34D71552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10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2B2655-A04C-719C-1AF5-D77BA9CD5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1266" y="2411375"/>
            <a:ext cx="10729468" cy="264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16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06DFD-E6D2-F05B-6000-B44AA707C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0F23C-200E-2822-235A-44058612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Biegesteifigkeit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916DFA-15AA-0DB3-826F-943FF701A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11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E0902A8-BF6A-9F2E-9FA4-8C371E541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46483" y="2411375"/>
            <a:ext cx="8299034" cy="264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50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E7A3-F2A9-AC8F-6374-F70CF5483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FA88D-9028-FABB-3109-8F23C0EA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Biegesteifigkeit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F931EB-A1D8-2F32-5307-63EB25E70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12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562A1F9-F355-823D-F0E4-4492A40E5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22123" y="2411375"/>
            <a:ext cx="7947753" cy="264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91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90B87-2A5E-8ED4-E034-530BEA6EA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54F2A-33A9-3939-30B5-1A73CF24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Biegesteifigkeit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69ED7D-B34C-03D7-C967-510799CE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13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289BE20-3E68-306E-F7D2-C1469D5D1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39579" y="1284494"/>
            <a:ext cx="6912841" cy="507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32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8B8CA-13C7-7748-9915-FE5C4DFD1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F1345C-DCAE-6848-072C-04988759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Torsionssteifigkeit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6F78AC-D71F-150A-4BB0-C46BFF92F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14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448CE35-60A5-0AF9-2B96-D75B100CC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46297" y="1690688"/>
            <a:ext cx="7728606" cy="396653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1D46967-7CC8-95B8-A2B1-E522FDF15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-1153123" y="1690688"/>
            <a:ext cx="7728606" cy="39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09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99B70-DE4C-6BBB-C992-0E59EE41F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FEA85-1141-4FBC-A56D-A374991A4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Torsionssteifigkeit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16328F-D19A-6FBA-8D4B-D0909C1F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15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1EBA70-0B1D-CC6D-6256-CFAEEAE15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5662" y="4422614"/>
            <a:ext cx="5400675" cy="18002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F4C0F95-B1B1-55BF-AA7C-068169884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946484" y="1535273"/>
            <a:ext cx="8299032" cy="248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13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A540C-DFC8-055F-E3E9-B46A5DB71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1DD7F-4F5E-827E-188D-3DD36EE2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Abbruchkriterium Biegung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4CC69A-4048-53BF-CE4F-C26BDC933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16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3CA265-39EF-DF9A-E433-DF3234078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46408" y="1535273"/>
            <a:ext cx="8299034" cy="2488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203C86-D89C-2499-00C7-7032EDF7A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929992" y="4359672"/>
            <a:ext cx="8332015" cy="16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4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2F13C-4D7C-8347-1214-64336B988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DDBFE3-3322-84C3-9F16-44D2EC41D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Traglast der Quadratplatte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5798E8-D3BB-65F0-7E08-F041BE86D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Aufgabenbeschrieb - Modellierung - Resultate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1CEA53-865C-330E-0442-BE9CDE21E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37881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C4AC-8CE4-EF50-189E-078366F95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EAA05-2047-97F1-834F-901AD80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Aufgabenbeschrieb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0865F6-96EF-6F46-6D96-56A7C9A9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18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ED20C8-B886-3E15-88BE-3D59D36B1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0259" y="1690688"/>
            <a:ext cx="9543498" cy="39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33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B3953-A8E6-6D9B-5DEB-C9CFBD3BB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5C5153-7806-5BBA-33F6-C2220142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Modellierung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59A31A-60EE-E76D-25AA-760222A6C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19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A69D29-0B5A-7F8C-0962-6223FBE07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0563" y="1690688"/>
            <a:ext cx="7510873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61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2DA61-6FCD-DB6E-5732-B66B75F3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Überblick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83E722-9A6C-C110-1F14-53EB7A6B2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Aufgabenstellung</a:t>
            </a:r>
          </a:p>
          <a:p>
            <a:r>
              <a:rPr lang="de-CH" dirty="0"/>
              <a:t>Einführendes Beispiel</a:t>
            </a:r>
          </a:p>
          <a:p>
            <a:r>
              <a:rPr lang="de-CH" dirty="0"/>
              <a:t>Modellbildung Platten</a:t>
            </a:r>
          </a:p>
          <a:p>
            <a:r>
              <a:rPr lang="de-CH" dirty="0"/>
              <a:t>Traglast der Quadratplatte</a:t>
            </a:r>
          </a:p>
          <a:p>
            <a:r>
              <a:rPr lang="de-CH" dirty="0"/>
              <a:t>Nachrechnung Zweifeldplatte</a:t>
            </a:r>
          </a:p>
          <a:p>
            <a:r>
              <a:rPr lang="de-CH" dirty="0"/>
              <a:t>Fazit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E2EF6A-5B34-E48A-3E0C-AAC9AA6C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8253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2403C-1133-8C94-F1FD-6C684D5C8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88435-491B-798F-759F-ABD6B97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Modellierung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D73644-60A1-BB58-7CCC-6F306B16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20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7653325-B4DF-C489-0D17-4F7287F51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4377" y="2533650"/>
            <a:ext cx="7863245" cy="22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11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7DC84-97CF-3251-3E2A-AE8273CD6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F6E4C-851A-580B-898A-C292A8A8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Modellierung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66C939-589C-7C97-26EB-5AB6872DF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21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3AAA84A-1EB9-507C-F05D-3F994D911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7187" y="2465286"/>
            <a:ext cx="5629275" cy="266075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B53E643-D2D2-0BCC-CDAA-E5573B605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795962" y="2617686"/>
            <a:ext cx="5629275" cy="26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08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1578F-4BD5-CE50-D51F-31AFD779D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9950B2-05B1-9028-FE00-E89A0D0D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DA1B68-2946-BCA6-65C3-2CE97BF09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22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8BDC28-C7E1-1B99-BA15-F434045F3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2552" y="3120873"/>
            <a:ext cx="5400675" cy="15144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D0BA8B-E5CC-20F8-316F-34817B02D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428775" y="812800"/>
            <a:ext cx="5203961" cy="27717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9720856-35D4-1839-D2F6-F010F8301B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527132" y="3721100"/>
            <a:ext cx="5203961" cy="27717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17DA52C-8F7C-CBA9-76E1-CC7EC374C0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2046" y="4862428"/>
            <a:ext cx="3141686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41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9BD48-50D7-4E4C-1EA7-92CBDCD1C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B374D6-81B1-F4BE-5890-20060475A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Nachrechnung Zweifeldplatte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7B317A-8B97-D80A-3FE8-208D879C6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Versuchsbeschrieb - Modellierung - Resultate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97120E-27EB-0CF8-1590-F9BADFE3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49855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2CDCC-BD2A-8897-DEC8-3C7CF49D5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61B16-5C60-E891-6CDB-04A8FC932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Versuchsbeschrieb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D0150C-62E1-C166-5999-4E928C92B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24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2A91D3-F9EE-E316-15CB-568ADFD71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15488" y="1027906"/>
            <a:ext cx="4980867" cy="315367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33DCEE6-AE95-BB69-C4C8-B7A2AF80F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8200" y="1690688"/>
            <a:ext cx="4981598" cy="41469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92B073-980A-B765-3A1F-C462CCBFAA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15487" y="3839927"/>
            <a:ext cx="4980867" cy="265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71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E37DB-4C67-BC3A-1923-1FF0841C9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21FCE-122D-10F3-5684-D335DDD1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Modellierung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C58086-FB3B-225E-C5C8-1295B979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25</a:t>
            </a:fld>
            <a:endParaRPr lang="de-CH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7B62111-C374-CA52-EFC9-DB67D6542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1564" y="1389184"/>
            <a:ext cx="8728871" cy="40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94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0954D-B514-A404-1C55-AD84F8738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9CEB2-F194-CEA6-3E05-8123EAE4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Modellierung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AF6393-AD79-74CE-E831-D4B6F25E0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26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B6A0768-BF63-7856-2ADE-F54013C7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5148" y="1690535"/>
            <a:ext cx="6047298" cy="173846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7ED02D7-E5D4-7A7C-76F2-0A3B3020A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2150" y="4023442"/>
            <a:ext cx="6047298" cy="17384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8468030-615B-87CB-7B71-920D41E1AD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02" y="2650117"/>
            <a:ext cx="6047298" cy="173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55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00AA5-9ABB-F5AD-7453-FBB8AA730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DE419-1BCE-D17E-A80D-F4ECB8CC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Vergleich mit CMM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396C61-343D-B333-0954-2C3B0C533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27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A6FA2F-A027-057F-781A-80B5F53EF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757010" y="2043890"/>
            <a:ext cx="8677978" cy="27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74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993C4-046E-BB26-C7E2-2B0B9DC91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9560F-645A-2486-79DE-84DF2530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BF773D-95DC-7965-1171-164C0533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28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64DE89-85E1-CD84-8654-3B62EF075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553" y="3016098"/>
            <a:ext cx="5400674" cy="17240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CE63EC8-CFBB-D8BD-53F0-E79C4FD4B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312116" y="1106335"/>
            <a:ext cx="5400675" cy="27717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9535C6-A431-9E02-5592-01971A8AB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428775" y="3584575"/>
            <a:ext cx="54006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0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06CC2-B1D4-8CC4-1843-15BBEFF71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192AC0-1DEE-F7D8-3599-569D76E7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4BED23-540C-E233-38D0-1C04DB70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29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D6EA4D-B7D2-DEE1-57A8-A5B5B6A74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553" y="3016098"/>
            <a:ext cx="5400674" cy="17240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FEFBBAD-CA2A-2C4C-F4C3-79CF372E0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340691" y="1125385"/>
            <a:ext cx="5400675" cy="27717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3B0093-65CA-7B14-4091-94F02703C1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428775" y="3584575"/>
            <a:ext cx="54006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5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81B84-FD25-4AC8-8342-307C017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6EDCB3-EAB4-A20F-B628-B7D828D7E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In der Masterarbeit soll mit analytischen und numerischen Methoden das Tragverhalten von </a:t>
            </a:r>
            <a:r>
              <a:rPr lang="de-DE" b="1" dirty="0"/>
              <a:t>Stahlbetonplattentragwerken</a:t>
            </a:r>
            <a:r>
              <a:rPr lang="de-DE" dirty="0"/>
              <a:t> auf Grundlage von Versuchen oder Bestandsbauwerken untersucht und verglichen werden.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Es ist lediglich das </a:t>
            </a:r>
            <a:r>
              <a:rPr lang="de-DE" b="1" dirty="0"/>
              <a:t>Biegetragverhalten</a:t>
            </a:r>
            <a:r>
              <a:rPr lang="de-DE" dirty="0"/>
              <a:t> der Plattentragwerke untersucht.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A05AD9-F24D-50AD-4C6B-2BD6802E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7092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D8121-3632-EF24-9610-516B99CF8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49321C-CBB6-1B4B-F7CD-DCE02AB2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6C7151-DC86-B9A4-F040-2D03F870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30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6FF7AB-A9A3-E4A7-2C1C-348079F3A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553" y="3016098"/>
            <a:ext cx="5400674" cy="17240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CA4EA2-5044-780D-4E47-99726343A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312116" y="1106335"/>
            <a:ext cx="5400675" cy="27717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2A1E82-63D7-F4F9-176E-5A700FBC5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428775" y="3584575"/>
            <a:ext cx="54006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1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37EB3-CBCE-6B40-D46A-5E76F447E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C22E84-0A80-8024-6CE3-F768A95A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048282-7014-4BF6-1C3D-8D41CF69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31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5BA6F1-6FD1-B38C-E42D-765CCC446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553" y="3016098"/>
            <a:ext cx="5400674" cy="17240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438B480-4C18-9F33-8271-CE2E36A53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312116" y="1106335"/>
            <a:ext cx="5400675" cy="27717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372574D-7EB1-D5C0-8C5E-5759423E0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428775" y="3584575"/>
            <a:ext cx="54006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78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FFB8B-ADA2-31CF-90A4-1B4160148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269A5-4789-2120-FA8B-2084A0C3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294510-554B-4BBF-5DF1-C3F6B3D83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32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434E55-9C91-7762-39D9-DFC928F3F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553" y="3016098"/>
            <a:ext cx="5400674" cy="17240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1391D14-7E9E-1822-C5B2-3C942DF7EE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312116" y="1106335"/>
            <a:ext cx="5400675" cy="27717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C74403E-5457-F1C4-3022-9D6EB7533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428775" y="3584575"/>
            <a:ext cx="54006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61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52BF7-1BA8-C99F-884E-009D62D6B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248B2C-D3AD-916B-007B-7F50DE03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Vergleich mit CMM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65C56C-A705-FB8A-AD27-85D93940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33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E43FF6-FEDE-0C43-D7CD-91F243C16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757009" y="2043890"/>
            <a:ext cx="8677981" cy="27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83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2BAC0-A379-74A5-1CF0-2C5611148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9BFD15-0D3F-3522-F2B6-341876A72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34</a:t>
            </a:fld>
            <a:endParaRPr lang="de-CH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FA886FD-3ABE-4BE8-84A6-93356C9E4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Traglast von beliebigen Plattentragwerken bestimmbar</a:t>
            </a:r>
          </a:p>
          <a:p>
            <a:r>
              <a:rPr lang="de-CH" dirty="0"/>
              <a:t>Interaktion zwischen Schnittgrössen nicht abbildbar</a:t>
            </a:r>
          </a:p>
          <a:p>
            <a:r>
              <a:rPr lang="de-CH" dirty="0"/>
              <a:t>Vernachlässigte Querdehnung hat marginalen Einfluss.</a:t>
            </a:r>
          </a:p>
          <a:p>
            <a:r>
              <a:rPr lang="de-CH" dirty="0"/>
              <a:t>Tragverhalten lässt sich direkt auf die Gelenkbeziehung zurückführen.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7658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24BB6-7C51-9AC0-FAB9-D9DEC1FBE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E79760-24E7-5736-6673-63901139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0A81EE-808D-03D1-2B33-07973B57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35</a:t>
            </a:fld>
            <a:endParaRPr lang="de-CH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960E170-00BD-2927-0B67-27D8C549E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Nichtlineares Biegetragverhalten erfolgreich modelliert</a:t>
            </a:r>
          </a:p>
          <a:p>
            <a:r>
              <a:rPr lang="de-CH" dirty="0"/>
              <a:t>Präzision der Modellvorstellung zufriedenstellend</a:t>
            </a:r>
          </a:p>
          <a:p>
            <a:r>
              <a:rPr lang="de-CH" dirty="0"/>
              <a:t>Praxistauglichkeit durch Anwendung von </a:t>
            </a:r>
            <a:r>
              <a:rPr lang="de-CH" dirty="0" err="1"/>
              <a:t>AxisVM</a:t>
            </a:r>
            <a:r>
              <a:rPr lang="de-CH" dirty="0"/>
              <a:t> gegeben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090001C-F836-A75C-5816-F12DC5234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4429507"/>
            <a:ext cx="5363323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61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9BD6B7-CFDB-D93A-482E-4B5590D5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Einführendes Beispiel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F12C2E-1446-BEEF-55D0-19DF2E6FC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Konzept des Modells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07C085-47E5-B7D6-6B1D-349527B3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41609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5BBF2-BA90-81C4-406C-95372345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Einführendes Beispiel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6B1689-FDF2-75DF-055A-961525CD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5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59269F7-62B5-A45F-DDE1-535EB0289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67740" y="2581247"/>
            <a:ext cx="8456519" cy="225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6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2A18-9AFE-C38E-057E-546BF07F5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97B0B3-343A-530D-6AA9-F900AF42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Einführendes Beispiel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42C0BC-36C3-C26C-F02D-9C277A5F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6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44FB708-D0DC-079A-91BA-DB4237EDA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74715" y="1375026"/>
            <a:ext cx="8320402" cy="233323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760F045-342D-BBC7-07D9-4C81FA3CAC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61400" y="4108107"/>
            <a:ext cx="8527719" cy="16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0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F7607-713A-4D2C-C87A-79EEA5CEA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36E94-4F86-5DCF-34FE-AE4B8C70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Einführendes Beispiel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6D71F1-57F2-129F-60CF-B6A7F716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7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89ACDBA-37FD-7C4E-BFB3-6F2E11E78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1266" y="1985602"/>
            <a:ext cx="10729468" cy="35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9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D712D-C376-E415-30EC-63FAD53C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249D3C-9DE4-CE47-76FC-C01BA3E1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 Platten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F6B22D-1E77-D07B-5438-49A3481E4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Ersatzsteifigkeiten des Trägerrost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7CDF1E-71DF-8F98-5E00-F7D68390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73423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74961-B955-E50A-7796-B16C0819E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6D941-5186-3608-1F44-204F9548D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Ersatzsystem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60F407-9254-EEF6-2139-EF3686B0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9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83463D6-EFF7-7110-C078-79F4F1547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46483" y="2630926"/>
            <a:ext cx="8299034" cy="221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29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6461647-26d1-4774-8a46-1d0ecb95bb7c">
      <Terms xmlns="http://schemas.microsoft.com/office/infopath/2007/PartnerControls"/>
    </lcf76f155ced4ddcb4097134ff3c332f>
    <TaxCatchAll xmlns="0166cafd-6eab-4e0e-93b7-6e044cfe5eb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0DB96CEFA8AB247B4BE0413E7093EB3" ma:contentTypeVersion="13" ma:contentTypeDescription="Ein neues Dokument erstellen." ma:contentTypeScope="" ma:versionID="1b6e05d755250b5d52a1ee45d427c678">
  <xsd:schema xmlns:xsd="http://www.w3.org/2001/XMLSchema" xmlns:xs="http://www.w3.org/2001/XMLSchema" xmlns:p="http://schemas.microsoft.com/office/2006/metadata/properties" xmlns:ns2="e6461647-26d1-4774-8a46-1d0ecb95bb7c" xmlns:ns3="0166cafd-6eab-4e0e-93b7-6e044cfe5ebc" targetNamespace="http://schemas.microsoft.com/office/2006/metadata/properties" ma:root="true" ma:fieldsID="ce32835892305a75cb13ee1f98c46de8" ns2:_="" ns3:_="">
    <xsd:import namespace="e6461647-26d1-4774-8a46-1d0ecb95bb7c"/>
    <xsd:import namespace="0166cafd-6eab-4e0e-93b7-6e044cfe5e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461647-26d1-4774-8a46-1d0ecb95bb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ildmarkierungen" ma:readOnly="false" ma:fieldId="{5cf76f15-5ced-4ddc-b409-7134ff3c332f}" ma:taxonomyMulti="true" ma:sspId="9a48e02a-304b-44db-a51f-647cba8d1c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66cafd-6eab-4e0e-93b7-6e044cfe5eb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5d201cf-5518-4182-9f30-0a2e7933ddc2}" ma:internalName="TaxCatchAll" ma:showField="CatchAllData" ma:web="0166cafd-6eab-4e0e-93b7-6e044cfe5e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F98E97-BAB5-470A-BA18-2BB4250CC0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B6AF87-9840-48B7-BD86-DAEC582A510B}">
  <ds:schemaRefs>
    <ds:schemaRef ds:uri="http://purl.org/dc/terms/"/>
    <ds:schemaRef ds:uri="e6461647-26d1-4774-8a46-1d0ecb95bb7c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0166cafd-6eab-4e0e-93b7-6e044cfe5ebc"/>
  </ds:schemaRefs>
</ds:datastoreItem>
</file>

<file path=customXml/itemProps3.xml><?xml version="1.0" encoding="utf-8"?>
<ds:datastoreItem xmlns:ds="http://schemas.openxmlformats.org/officeDocument/2006/customXml" ds:itemID="{C91CA04E-E3FB-4C28-BA90-EB1D8D36ED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461647-26d1-4774-8a46-1d0ecb95bb7c"/>
    <ds:schemaRef ds:uri="0166cafd-6eab-4e0e-93b7-6e044cfe5e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</Words>
  <Application>Microsoft Office PowerPoint</Application>
  <PresentationFormat>Breitbild</PresentationFormat>
  <Paragraphs>148</Paragraphs>
  <Slides>35</Slides>
  <Notes>28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9" baseType="lpstr">
      <vt:lpstr>Arial</vt:lpstr>
      <vt:lpstr>Calibri</vt:lpstr>
      <vt:lpstr>Palatino Linotype</vt:lpstr>
      <vt:lpstr>Office</vt:lpstr>
      <vt:lpstr>Tragverhalten  von Stahlbeton</vt:lpstr>
      <vt:lpstr>Überblick </vt:lpstr>
      <vt:lpstr>Aufgabenstellung</vt:lpstr>
      <vt:lpstr>Einführendes Beispiel</vt:lpstr>
      <vt:lpstr>Einführendes Beispiel</vt:lpstr>
      <vt:lpstr>Einführendes Beispiel</vt:lpstr>
      <vt:lpstr>Einführendes Beispiel</vt:lpstr>
      <vt:lpstr>Modellbildung Platten</vt:lpstr>
      <vt:lpstr>Ersatzsystem</vt:lpstr>
      <vt:lpstr>Wechselbeziehung</vt:lpstr>
      <vt:lpstr>Biegesteifigkeit</vt:lpstr>
      <vt:lpstr>Biegesteifigkeit</vt:lpstr>
      <vt:lpstr>Biegesteifigkeit</vt:lpstr>
      <vt:lpstr>Torsionssteifigkeit</vt:lpstr>
      <vt:lpstr>Torsionssteifigkeit</vt:lpstr>
      <vt:lpstr>Abbruchkriterium Biegung</vt:lpstr>
      <vt:lpstr>Traglast der Quadratplatte</vt:lpstr>
      <vt:lpstr>Aufgabenbeschrieb</vt:lpstr>
      <vt:lpstr>Modellierung</vt:lpstr>
      <vt:lpstr>Modellierung</vt:lpstr>
      <vt:lpstr>Modellierung</vt:lpstr>
      <vt:lpstr>Resultate</vt:lpstr>
      <vt:lpstr>Nachrechnung Zweifeldplatte</vt:lpstr>
      <vt:lpstr>Versuchsbeschrieb</vt:lpstr>
      <vt:lpstr>Modellierung</vt:lpstr>
      <vt:lpstr>Modellierung</vt:lpstr>
      <vt:lpstr>Vergleich mit CMM</vt:lpstr>
      <vt:lpstr>Resultate</vt:lpstr>
      <vt:lpstr>Resultate</vt:lpstr>
      <vt:lpstr>Resultate</vt:lpstr>
      <vt:lpstr>Resultate</vt:lpstr>
      <vt:lpstr>Resultate</vt:lpstr>
      <vt:lpstr>Vergleich mit CMM</vt:lpstr>
      <vt:lpstr>Rückblick</vt:lpstr>
      <vt:lpstr>Fazit</vt:lpstr>
    </vt:vector>
  </TitlesOfParts>
  <Company>Hochschule Luzern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Tragerverhalten von Stahlbeton</dc:title>
  <dc:creator>Gitz Pascal HSLU T&amp;A</dc:creator>
  <cp:lastModifiedBy>Gitz Pascal HSLU T&amp;A</cp:lastModifiedBy>
  <cp:revision>8</cp:revision>
  <dcterms:created xsi:type="dcterms:W3CDTF">2023-10-29T17:11:17Z</dcterms:created>
  <dcterms:modified xsi:type="dcterms:W3CDTF">2025-01-21T06:46:47Z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2023-10-29T17:11:17Z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2d0a58cd-16af-4ea4-92df-7714dcb069bf</vt:lpwstr>
  </property>
  <property fmtid="{D5CDD505-2E9C-101B-9397-08002B2CF9AE}" pid="8" name="MSIP_Label_e8b0afbd-3cf7-4707-aee4-8dc9d855de29_ContentBits">
    <vt:lpwstr>0</vt:lpwstr>
  </property>
  <property fmtid="{D5CDD505-2E9C-101B-9397-08002B2CF9AE}" pid="9" name="ContentTypeId">
    <vt:lpwstr>0x01010050DB96CEFA8AB247B4BE0413E7093EB3</vt:lpwstr>
  </property>
  <property fmtid="{D5CDD505-2E9C-101B-9397-08002B2CF9AE}" pid="10" name="MediaServiceImageTags">
    <vt:lpwstr/>
  </property>
</Properties>
</file>